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7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138777-1A12-42C5-8023-A13EB0EEEAF8}" v="11" dt="2024-01-19T17:57:31.8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6190"/>
  </p:normalViewPr>
  <p:slideViewPr>
    <p:cSldViewPr snapToGrid="0" snapToObjects="1">
      <p:cViewPr varScale="1">
        <p:scale>
          <a:sx n="47" d="100"/>
          <a:sy n="47" d="100"/>
        </p:scale>
        <p:origin x="11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iana Rose" userId="712d598c-527e-433b-af2e-52e31f5e8031" providerId="ADAL" clId="{82138777-1A12-42C5-8023-A13EB0EEEAF8}"/>
    <pc:docChg chg="undo custSel modSld">
      <pc:chgData name="Liliana Rose" userId="712d598c-527e-433b-af2e-52e31f5e8031" providerId="ADAL" clId="{82138777-1A12-42C5-8023-A13EB0EEEAF8}" dt="2024-01-19T17:58:13.055" v="158" actId="255"/>
      <pc:docMkLst>
        <pc:docMk/>
      </pc:docMkLst>
      <pc:sldChg chg="addSp delSp modSp mod">
        <pc:chgData name="Liliana Rose" userId="712d598c-527e-433b-af2e-52e31f5e8031" providerId="ADAL" clId="{82138777-1A12-42C5-8023-A13EB0EEEAF8}" dt="2024-01-19T17:58:13.055" v="158" actId="255"/>
        <pc:sldMkLst>
          <pc:docMk/>
          <pc:sldMk cId="2396987443" sldId="265"/>
        </pc:sldMkLst>
        <pc:spChg chg="add del mod">
          <ac:chgData name="Liliana Rose" userId="712d598c-527e-433b-af2e-52e31f5e8031" providerId="ADAL" clId="{82138777-1A12-42C5-8023-A13EB0EEEAF8}" dt="2024-01-19T17:58:07.226" v="157" actId="255"/>
          <ac:spMkLst>
            <pc:docMk/>
            <pc:sldMk cId="2396987443" sldId="265"/>
            <ac:spMk id="2" creationId="{B14C7CC8-1ED3-DB42-9423-2C29F44AFAAA}"/>
          </ac:spMkLst>
        </pc:spChg>
        <pc:spChg chg="mod">
          <ac:chgData name="Liliana Rose" userId="712d598c-527e-433b-af2e-52e31f5e8031" providerId="ADAL" clId="{82138777-1A12-42C5-8023-A13EB0EEEAF8}" dt="2024-01-19T17:58:13.055" v="158" actId="255"/>
          <ac:spMkLst>
            <pc:docMk/>
            <pc:sldMk cId="2396987443" sldId="265"/>
            <ac:spMk id="3" creationId="{1624C940-99F7-D14C-AFDF-9D58F601003A}"/>
          </ac:spMkLst>
        </pc:spChg>
        <pc:spChg chg="add del mod">
          <ac:chgData name="Liliana Rose" userId="712d598c-527e-433b-af2e-52e31f5e8031" providerId="ADAL" clId="{82138777-1A12-42C5-8023-A13EB0EEEAF8}" dt="2024-01-19T17:55:09.112" v="99"/>
          <ac:spMkLst>
            <pc:docMk/>
            <pc:sldMk cId="2396987443" sldId="265"/>
            <ac:spMk id="4" creationId="{18D45FD9-68C0-AE20-459E-C7BA7642D69A}"/>
          </ac:spMkLst>
        </pc:spChg>
        <pc:spChg chg="add mod">
          <ac:chgData name="Liliana Rose" userId="712d598c-527e-433b-af2e-52e31f5e8031" providerId="ADAL" clId="{82138777-1A12-42C5-8023-A13EB0EEEAF8}" dt="2024-01-19T17:57:28.958" v="130" actId="20577"/>
          <ac:spMkLst>
            <pc:docMk/>
            <pc:sldMk cId="2396987443" sldId="265"/>
            <ac:spMk id="5" creationId="{6254071D-B6E9-BEB6-87BE-AA688FD07106}"/>
          </ac:spMkLst>
        </pc:spChg>
        <pc:spChg chg="add mod">
          <ac:chgData name="Liliana Rose" userId="712d598c-527e-433b-af2e-52e31f5e8031" providerId="ADAL" clId="{82138777-1A12-42C5-8023-A13EB0EEEAF8}" dt="2024-01-19T17:57:57.446" v="156" actId="1076"/>
          <ac:spMkLst>
            <pc:docMk/>
            <pc:sldMk cId="2396987443" sldId="265"/>
            <ac:spMk id="6" creationId="{F483C5E4-3AF1-2933-F76B-380D046F021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o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2CF1AC-8E93-BA48-B593-ACDB44B72A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4F8A94-C43F-934A-A006-EE04F06C2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3" y="0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189D9-ACF0-1C41-A67B-47067D356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73" y="247967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9735A-EE30-8748-825B-382BC705B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8C033-A7F4-9947-B340-EF9B7B79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38115-47AA-1944-BBF8-E507BD07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10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B90C7-8C04-2E4F-B5E7-FA742004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F67CD-2E40-834F-A3B6-5DFDC952E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0A753-EDEF-A14A-A925-CCD690848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21ABC-F1BA-3F44-8ED5-CEB118A52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29DDC-8877-DB4D-B595-EF0EA870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4FD71-8117-1F4A-B323-E02E3972A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0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51DE0-C23E-234B-9850-C3158AF28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975BAE-FD59-6F4E-9594-38D9FB1D60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6035B-0795-0645-9AED-CF1D819DD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15AC2-2B52-8B4F-A608-8FEADE274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A6726-D099-A14E-9CD6-C63DD63B0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F40D57-FA4A-F34A-9849-F67E7AECB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22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DBED1-32DF-A244-86EF-5EEFDC6B0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CAFA21-21D2-EB47-A99E-8C6B44CD0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2047" y="1912923"/>
            <a:ext cx="11227903" cy="38839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A8AFB-7EF6-3344-8AAB-FC6F66602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E7191-353E-E242-94B0-9FF5CA9BD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0A178-C262-B742-8214-08FF6B6B5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93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71A445-1475-8640-8495-64DC17F861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927324-41DD-164C-A486-ABF95CED8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7D67A-C7F8-DD4F-81DE-8456D6F93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DEBB6-DBF0-D14D-B1E1-FE48654A7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16177-E0F7-144A-8069-5D068D9B1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6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F8A94-C43F-934A-A006-EE04F06C2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3" y="0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189D9-ACF0-1C41-A67B-47067D356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73" y="247967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9735A-EE30-8748-825B-382BC705B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8C033-A7F4-9947-B340-EF9B7B79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38115-47AA-1944-BBF8-E507BD07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7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497A2-4A17-D94F-9D25-0176DC5E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D6B1A-8560-C644-B217-3DF38030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0A174-81CC-394A-9AFA-D69499689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E71CCAE-D3A4-8E42-B56B-7951808F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7A84FFE-2F30-E04C-B056-36B587A88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047" y="1912923"/>
            <a:ext cx="11227903" cy="3883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572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Graphic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85531-1DC5-6347-BDAE-3C9CD88254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497A2-4A17-D94F-9D25-0176DC5E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D6B1A-8560-C644-B217-3DF38030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0A174-81CC-394A-9AFA-D69499689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E71CCAE-D3A4-8E42-B56B-7951808F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7A84FFE-2F30-E04C-B056-36B587A88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047" y="1912923"/>
            <a:ext cx="11227903" cy="3883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717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32EF48-8CBD-6C4E-BD7B-73D1EA8D38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ACEFC81-6411-D54B-AD84-B0DB660DE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3" y="0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E8A3FB7-2812-534E-B325-3DD107CEA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73" y="247967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2449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FCEB2-CDDC-5F4C-8808-4B31AC1D2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0905E-4873-FE43-84AD-4E3FE75B1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7CF594-4731-C749-ACA1-CBCA9C6CC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BD7A0B-3729-2E4E-B994-AA851942F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D176A6-D229-FB45-A5AA-0FC697988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F064D-7AC8-8945-866C-F5F2336D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8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72023-7AED-7D40-A05C-FB054B86F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FB9A8-F680-794D-80A5-BFB978A67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043A8-86FE-B84B-9B71-AF5A92AEE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2067E3-2EBD-CC4D-AF00-4FD90DB336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0B04FA-2314-D440-B1AC-3ABA83115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B0FFD4-3001-D840-A779-7F5CE5392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422A1E-B106-B34D-8C41-2B7EA82B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41EE72-765A-1447-801E-34D3969AD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6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67090-231C-9746-91EF-6F4FA5F16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DD6EBA-B3E1-5F4B-8990-933C1995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2DB52B-247B-D748-8F6C-412561304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49C397-219F-FC40-B715-12F36A099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68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0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0189BA-FE96-FD49-BFF2-01A6967E094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1EA1F7-23B8-C543-8392-140A9A415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E3B30-F113-734B-9365-E3D4FB326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047" y="1912923"/>
            <a:ext cx="11227903" cy="3883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BB7FE-2CFE-B74B-A92A-E87A79062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A698F-DFE5-3D41-B7E4-E8F7EB42528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74374-88BE-0B47-95AC-30A87A3D8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C0CCF4C-281F-0242-9AB9-590229F49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2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877F9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C7CC8-1ED3-DB42-9423-2C29F44AF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972" y="1061155"/>
            <a:ext cx="11227904" cy="716831"/>
          </a:xfrm>
        </p:spPr>
        <p:txBody>
          <a:bodyPr>
            <a:normAutofit/>
          </a:bodyPr>
          <a:lstStyle/>
          <a:p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4C940-99F7-D14C-AFDF-9D58F6010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971" y="1912923"/>
            <a:ext cx="11227903" cy="3883922"/>
          </a:xfrm>
        </p:spPr>
        <p:txBody>
          <a:bodyPr/>
          <a:lstStyle/>
          <a:p>
            <a:r>
              <a:rPr lang="en-US" dirty="0"/>
              <a:t>Click here to add text</a:t>
            </a:r>
          </a:p>
          <a:p>
            <a:r>
              <a:rPr lang="en-US" dirty="0"/>
              <a:t>(No </a:t>
            </a:r>
            <a:r>
              <a:rPr lang="en-US" sz="2400" dirty="0"/>
              <a:t>animations</a:t>
            </a:r>
            <a:r>
              <a:rPr lang="en-US" dirty="0"/>
              <a:t> or videos allowed)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54071D-B6E9-BEB6-87BE-AA688FD07106}"/>
              </a:ext>
            </a:extLst>
          </p:cNvPr>
          <p:cNvSpPr txBox="1"/>
          <p:nvPr/>
        </p:nvSpPr>
        <p:spPr>
          <a:xfrm>
            <a:off x="617972" y="198783"/>
            <a:ext cx="11227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to add presenter 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83C5E4-3AF1-2933-F76B-380D046F0218}"/>
              </a:ext>
            </a:extLst>
          </p:cNvPr>
          <p:cNvSpPr txBox="1"/>
          <p:nvPr/>
        </p:nvSpPr>
        <p:spPr>
          <a:xfrm>
            <a:off x="617974" y="608877"/>
            <a:ext cx="11227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to add poster board number</a:t>
            </a:r>
          </a:p>
        </p:txBody>
      </p:sp>
    </p:spTree>
    <p:extLst>
      <p:ext uri="{BB962C8B-B14F-4D97-AF65-F5344CB8AC3E}">
        <p14:creationId xmlns:p14="http://schemas.microsoft.com/office/powerpoint/2010/main" val="2396987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0656FE514EB64683B643F0E82B7D66" ma:contentTypeVersion="18" ma:contentTypeDescription="Create a new document." ma:contentTypeScope="" ma:versionID="07af564ae57b009d479ac61aae39d69d">
  <xsd:schema xmlns:xsd="http://www.w3.org/2001/XMLSchema" xmlns:xs="http://www.w3.org/2001/XMLSchema" xmlns:p="http://schemas.microsoft.com/office/2006/metadata/properties" xmlns:ns2="0dc4dac6-ba28-4edb-933b-0ac810009bd4" xmlns:ns3="9bd12728-9539-46f6-a810-8ae472be8b3f" targetNamespace="http://schemas.microsoft.com/office/2006/metadata/properties" ma:root="true" ma:fieldsID="8878431a549ae5472da23b8deaadc529" ns2:_="" ns3:_="">
    <xsd:import namespace="0dc4dac6-ba28-4edb-933b-0ac810009bd4"/>
    <xsd:import namespace="9bd12728-9539-46f6-a810-8ae472be8b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4dac6-ba28-4edb-933b-0ac810009b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2634f73-809c-466d-bd15-43697f8be2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12728-9539-46f6-a810-8ae472be8b3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23ec165-6410-40f1-86a4-1d30ed8fc1c9}" ma:internalName="TaxCatchAll" ma:showField="CatchAllData" ma:web="9bd12728-9539-46f6-a810-8ae472be8b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c4dac6-ba28-4edb-933b-0ac810009bd4">
      <Terms xmlns="http://schemas.microsoft.com/office/infopath/2007/PartnerControls"/>
    </lcf76f155ced4ddcb4097134ff3c332f>
    <TaxCatchAll xmlns="9bd12728-9539-46f6-a810-8ae472be8b3f" xsi:nil="true"/>
  </documentManagement>
</p:properties>
</file>

<file path=customXml/itemProps1.xml><?xml version="1.0" encoding="utf-8"?>
<ds:datastoreItem xmlns:ds="http://schemas.openxmlformats.org/officeDocument/2006/customXml" ds:itemID="{4505D437-66D6-4705-A524-CDDAF1901B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7B4284-88E3-43AC-B673-31F0D031F5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c4dac6-ba28-4edb-933b-0ac810009bd4"/>
    <ds:schemaRef ds:uri="9bd12728-9539-46f6-a810-8ae472be8b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828810-5A22-407A-85EB-FCD5ABA45959}">
  <ds:schemaRefs>
    <ds:schemaRef ds:uri="0dc4dac6-ba28-4edb-933b-0ac810009bd4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9bd12728-9539-46f6-a810-8ae472be8b3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23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Asbell</dc:creator>
  <cp:lastModifiedBy>Liliana Rose</cp:lastModifiedBy>
  <cp:revision>3</cp:revision>
  <dcterms:created xsi:type="dcterms:W3CDTF">2021-11-04T18:09:22Z</dcterms:created>
  <dcterms:modified xsi:type="dcterms:W3CDTF">2024-01-19T17:58:16Z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0x010100C30656FE514EB64683B643F0E82B7D66</vt:lpwstr>
  </property>
  <property fmtid="{D5CDD505-2E9C-101B-9397-08002B2CF9AE}" pid="3" name="MediaServiceImageTags">
    <vt:lpwstr/>
  </property>
</Properties>
</file>