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138777-1A12-42C5-8023-A13EB0EEEAF8}" v="11" dt="2024-01-19T17:57:3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90"/>
  </p:normalViewPr>
  <p:slideViewPr>
    <p:cSldViewPr snapToGrid="0" snapToObjects="1">
      <p:cViewPr varScale="1">
        <p:scale>
          <a:sx n="106" d="100"/>
          <a:sy n="106" d="100"/>
        </p:scale>
        <p:origin x="5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85531-1DC5-6347-BDAE-3C9CD8825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1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1061155"/>
            <a:ext cx="11227904" cy="716831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/>
          <a:lstStyle/>
          <a:p>
            <a:r>
              <a:rPr lang="en-US" dirty="0"/>
              <a:t>Click here to add text</a:t>
            </a:r>
          </a:p>
          <a:p>
            <a:r>
              <a:rPr lang="en-US" dirty="0"/>
              <a:t>(No </a:t>
            </a:r>
            <a:r>
              <a:rPr lang="en-US" sz="2400" dirty="0"/>
              <a:t>animations</a:t>
            </a:r>
            <a:r>
              <a:rPr lang="en-US" dirty="0"/>
              <a:t> or videos allowed)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4071D-B6E9-BEB6-87BE-AA688FD07106}"/>
              </a:ext>
            </a:extLst>
          </p:cNvPr>
          <p:cNvSpPr txBox="1"/>
          <p:nvPr/>
        </p:nvSpPr>
        <p:spPr>
          <a:xfrm>
            <a:off x="617972" y="198783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presenter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3C5E4-3AF1-2933-F76B-380D046F0218}"/>
              </a:ext>
            </a:extLst>
          </p:cNvPr>
          <p:cNvSpPr txBox="1"/>
          <p:nvPr/>
        </p:nvSpPr>
        <p:spPr>
          <a:xfrm>
            <a:off x="617974" y="608877"/>
            <a:ext cx="1122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add poster board number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6A0B95-D372-C77E-91BA-2E00DA85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46" y="1912923"/>
            <a:ext cx="10668683" cy="40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07af564ae57b009d479ac61aae39d69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8878431a549ae5472da23b8deaadc529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28810-5A22-407A-85EB-FCD5ABA45959}">
  <ds:schemaRefs>
    <ds:schemaRef ds:uri="0dc4dac6-ba28-4edb-933b-0ac810009bd4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9bd12728-9539-46f6-a810-8ae472be8b3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7B4284-88E3-43AC-B673-31F0D031F5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4dac6-ba28-4edb-933b-0ac810009bd4"/>
    <ds:schemaRef ds:uri="9bd12728-9539-46f6-a810-8ae472be8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23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Nancy Guerrero</cp:lastModifiedBy>
  <cp:revision>4</cp:revision>
  <dcterms:created xsi:type="dcterms:W3CDTF">2021-11-04T18:09:22Z</dcterms:created>
  <dcterms:modified xsi:type="dcterms:W3CDTF">2024-04-02T13:50:17Z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