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8"/>
  </p:notes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llinger, Megan" initials="BM" lastIdx="2" clrIdx="0">
    <p:extLst>
      <p:ext uri="{19B8F6BF-5375-455C-9EA6-DF929625EA0E}">
        <p15:presenceInfo xmlns:p15="http://schemas.microsoft.com/office/powerpoint/2012/main" userId="S-1-5-21-2516725855-2359674507-435327265-2871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4D70"/>
    <a:srgbClr val="C04E6F"/>
    <a:srgbClr val="BE456E"/>
    <a:srgbClr val="BA376B"/>
    <a:srgbClr val="BB5B6D"/>
    <a:srgbClr val="B52469"/>
    <a:srgbClr val="D4847B"/>
    <a:srgbClr val="D28279"/>
    <a:srgbClr val="B7286A"/>
    <a:srgbClr val="F7C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81497" autoAdjust="0"/>
  </p:normalViewPr>
  <p:slideViewPr>
    <p:cSldViewPr snapToGrid="0">
      <p:cViewPr varScale="1">
        <p:scale>
          <a:sx n="55" d="100"/>
          <a:sy n="55" d="100"/>
        </p:scale>
        <p:origin x="14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BEDE0-46C0-4ED9-9D16-FE8C6E42B022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660D9-25E6-49C0-8077-6C7165BB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8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660D9-25E6-49C0-8077-6C7165BB0C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7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A749DCE-F782-EA40-ADDF-44312757F8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670"/>
            <a:ext cx="12191998" cy="685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2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4374"/>
            <a:ext cx="10972800" cy="3746500"/>
          </a:xfrm>
          <a:prstGeom prst="rect">
            <a:avLst/>
          </a:prstGeom>
        </p:spPr>
        <p:txBody>
          <a:bodyPr/>
          <a:lstStyle>
            <a:lvl1pPr marL="342891" indent="-342891">
              <a:buFont typeface="Arial" panose="020B0604020202020204" pitchFamily="34" charset="0"/>
              <a:buChar char="•"/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97724" y="6310056"/>
            <a:ext cx="469704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 dirty="0">
                <a:solidFill>
                  <a:schemeClr val="bg1"/>
                </a:solidFill>
              </a:rPr>
              <a:t>Presentation Title: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5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4374"/>
            <a:ext cx="10972800" cy="3746500"/>
          </a:xfrm>
          <a:prstGeom prst="rect">
            <a:avLst/>
          </a:prstGeom>
        </p:spPr>
        <p:txBody>
          <a:bodyPr/>
          <a:lstStyle>
            <a:lvl1pPr marL="342891" indent="-342891">
              <a:buFont typeface="Arial" panose="020B0604020202020204" pitchFamily="34" charset="0"/>
              <a:buChar char="•"/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4615" y="6310056"/>
            <a:ext cx="4618893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F81FC349-7E6F-427F-B89F-00C4564BDC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 dirty="0">
                <a:solidFill>
                  <a:schemeClr val="bg1"/>
                </a:solidFill>
              </a:rPr>
              <a:t>Presentation Title: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1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06905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38497"/>
            <a:ext cx="10363200" cy="316840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B21AC62A-75BD-8B4C-82B3-D534E04FB7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 dirty="0">
                <a:solidFill>
                  <a:schemeClr val="bg1"/>
                </a:solidFill>
              </a:rPr>
              <a:t>Presentation Title: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F7AC084-053A-EE4F-BBD7-7968AA75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9909" y="6310056"/>
            <a:ext cx="4665784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8741E37-5420-8B43-998B-F4B82B5A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8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44703"/>
            <a:ext cx="5384800" cy="378460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044703"/>
            <a:ext cx="5384800" cy="378460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1107991"/>
            <a:ext cx="10972800" cy="3397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pPr lvl="0"/>
            <a:r>
              <a:rPr lang="en-US" sz="1600" i="1" dirty="0">
                <a:solidFill>
                  <a:schemeClr val="bg1"/>
                </a:solidFill>
                <a:latin typeface="Calibri"/>
                <a:cs typeface="Calibri"/>
              </a:rPr>
              <a:t>Subtitle, if necessary – otherwise, wrap around for 2 lines.</a:t>
            </a:r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0C4FEFA7-8325-7F48-8EAB-A4F1D2E4884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 dirty="0">
                <a:solidFill>
                  <a:schemeClr val="bg1"/>
                </a:solidFill>
              </a:rPr>
              <a:t>Presentation Title: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B821F59-7287-854A-8236-75A404F9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58647" y="6310056"/>
            <a:ext cx="471267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7AFE543-5165-9B49-851B-2CA7CEA1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5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209E9A-4831-674D-B689-9CFEB35C8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 dirty="0">
                <a:solidFill>
                  <a:schemeClr val="bg1"/>
                </a:solidFill>
              </a:rPr>
              <a:t>Presentation Title: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8A44CCF-765E-AE41-AEE5-B6325109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5878" y="6310056"/>
            <a:ext cx="4579814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C3148AD-061B-9443-A41E-68E1D41B7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8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1648562"/>
            <a:ext cx="4011084" cy="616795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48561"/>
            <a:ext cx="6815667" cy="38608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2265359"/>
            <a:ext cx="4011084" cy="32059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37C6D94C-0B87-4E4D-911F-1358B61B60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 dirty="0">
                <a:solidFill>
                  <a:schemeClr val="bg1"/>
                </a:solidFill>
              </a:rPr>
              <a:t>Presentation Title: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99A094-B04A-4D49-BC3B-2C650BF0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7724" y="6310056"/>
            <a:ext cx="4618892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24FA892-20D0-E04B-9090-C6F83360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4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4210292"/>
            <a:ext cx="9105900" cy="566739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3" y="1479796"/>
            <a:ext cx="9105900" cy="265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4777029"/>
            <a:ext cx="9105900" cy="588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1D09E37F-B778-E64D-90EE-E5062F31FD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 dirty="0">
                <a:solidFill>
                  <a:schemeClr val="bg1"/>
                </a:solidFill>
              </a:rPr>
              <a:t>Presentation Title: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580236B-AABD-924C-9717-2B163D22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2431" y="6310056"/>
            <a:ext cx="4548657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5203660-1A9C-E945-9B6A-87D2612E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19301"/>
            <a:ext cx="10972800" cy="3898900"/>
          </a:xfrm>
          <a:prstGeom prst="rect">
            <a:avLst/>
          </a:prstGeo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C4235EF-22E4-9846-B1FA-91FEB6E0BE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 dirty="0">
                <a:solidFill>
                  <a:schemeClr val="bg1"/>
                </a:solidFill>
              </a:rPr>
              <a:t>Presentation Title: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EE2676B-7AB1-E842-B3ED-36E47F24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7723" y="6310056"/>
            <a:ext cx="464233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7C2BFEA-114B-0946-9E54-769CBC267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2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5" y="2057399"/>
            <a:ext cx="2077153" cy="3949701"/>
          </a:xfrm>
          <a:prstGeom prst="rect">
            <a:avLst/>
          </a:prstGeom>
        </p:spPr>
        <p:txBody>
          <a:bodyPr vert="eaVert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9BC29A6D-60B1-AD44-85D6-1CA3AD6357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 dirty="0">
                <a:solidFill>
                  <a:schemeClr val="bg1"/>
                </a:solidFill>
              </a:rPr>
              <a:t>Presentation Title: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02E9F28-EAE8-9248-9370-5D035E10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6463" y="6310056"/>
            <a:ext cx="471267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28F29B7-F73C-A04F-A11E-9D6C9CA5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6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1417CED-55BD-9241-BD41-212E149B905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" b="109"/>
          <a:stretch/>
        </p:blipFill>
        <p:spPr>
          <a:xfrm>
            <a:off x="14321" y="1648"/>
            <a:ext cx="12190474" cy="6855802"/>
          </a:xfrm>
          <a:prstGeom prst="rect">
            <a:avLst/>
          </a:prstGeom>
        </p:spPr>
      </p:pic>
      <p:sp>
        <p:nvSpPr>
          <p:cNvPr id="11" name="Title Placeholder 10">
            <a:extLst>
              <a:ext uri="{FF2B5EF4-FFF2-40B4-BE49-F238E27FC236}">
                <a16:creationId xmlns:a16="http://schemas.microsoft.com/office/drawing/2014/main" id="{3ACE089E-24EC-489F-8E01-667E443FF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84" y="821223"/>
            <a:ext cx="117148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272566E-2EA7-4A15-B3B1-C5A5F4004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7185" y="2286971"/>
            <a:ext cx="11714830" cy="4242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3E8A013-FAC0-48FE-9905-D0C5F052D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7622" y="315912"/>
            <a:ext cx="2934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50DB391-4530-4EAB-8090-966DAB04EF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9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1" r:id="rId6"/>
    <p:sldLayoutId id="2147483682" r:id="rId7"/>
    <p:sldLayoutId id="2147483683" r:id="rId8"/>
    <p:sldLayoutId id="2147483684" r:id="rId9"/>
    <p:sldLayoutId id="2147483662" r:id="rId10"/>
  </p:sldLayoutIdLst>
  <p:txStyles>
    <p:titleStyle>
      <a:lvl1pPr algn="l" defTabSz="457178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45717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45717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45717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C46FA-CCF6-4DA4-80B1-953F1AC345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40665" y="790547"/>
            <a:ext cx="10456851" cy="1550317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3F813-D681-4B3E-858E-0639C8AD6E1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64" y="2136531"/>
            <a:ext cx="6188824" cy="351909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FC63BC-3493-4937-B02B-6484023EE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Financial relationships with relevant companies within the past 24 months:</a:t>
            </a:r>
          </a:p>
          <a:p>
            <a:pPr lvl="1"/>
            <a:r>
              <a:rPr lang="en-US" sz="3200" i="1" dirty="0"/>
              <a:t>If none, type the word </a:t>
            </a:r>
            <a:r>
              <a:rPr lang="en-US" sz="3200" dirty="0"/>
              <a:t>None.</a:t>
            </a:r>
          </a:p>
          <a:p>
            <a:pPr lvl="1"/>
            <a:r>
              <a:rPr lang="en-US" sz="3200" i="1" dirty="0"/>
              <a:t>If any, for each, type the </a:t>
            </a:r>
            <a:r>
              <a:rPr lang="en-US" sz="3200" dirty="0"/>
              <a:t>name of company</a:t>
            </a:r>
            <a:r>
              <a:rPr lang="en-US" sz="3200" i="1" dirty="0"/>
              <a:t>, followed by </a:t>
            </a:r>
            <a:r>
              <a:rPr lang="en-US" sz="3200" dirty="0"/>
              <a:t>type of relationship</a:t>
            </a:r>
            <a:r>
              <a:rPr lang="en-US" sz="3200" i="1" dirty="0"/>
              <a:t>.</a:t>
            </a:r>
          </a:p>
          <a:p>
            <a:pPr lvl="1"/>
            <a:r>
              <a:rPr lang="en-US" sz="3200" i="1" dirty="0"/>
              <a:t>See instructions memo for details. </a:t>
            </a:r>
          </a:p>
          <a:p>
            <a:pPr lvl="1"/>
            <a:r>
              <a:rPr lang="en-US" sz="3200" i="1" dirty="0"/>
              <a:t>Delete these instructions before saving.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FF034-BD82-4920-9493-A7937007471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603" y="347913"/>
            <a:ext cx="9105900" cy="4536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cs typeface="Calibri" panose="020F0502020204030204" pitchFamily="34" charset="0"/>
              </a:rPr>
              <a:t>Disclosure to Learners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1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62774-DA6B-4140-A189-47D663EA8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B839-A21C-4297-8F43-77A1CC838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5B31D-0A1C-485E-A9D8-40A81A964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7A437E-DD5A-422C-B2C3-0340440CC8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US" b="0" dirty="0"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0118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656FE514EB64683B643F0E82B7D66" ma:contentTypeVersion="12" ma:contentTypeDescription="Create a new document." ma:contentTypeScope="" ma:versionID="6421b46f56df13e7c02bbdd1759fd715">
  <xsd:schema xmlns:xsd="http://www.w3.org/2001/XMLSchema" xmlns:xs="http://www.w3.org/2001/XMLSchema" xmlns:p="http://schemas.microsoft.com/office/2006/metadata/properties" xmlns:ns2="0dc4dac6-ba28-4edb-933b-0ac810009bd4" xmlns:ns3="9bd12728-9539-46f6-a810-8ae472be8b3f" targetNamespace="http://schemas.microsoft.com/office/2006/metadata/properties" ma:root="true" ma:fieldsID="f860c2cc251baee873d411a04f500529" ns2:_="" ns3:_="">
    <xsd:import namespace="0dc4dac6-ba28-4edb-933b-0ac810009bd4"/>
    <xsd:import namespace="9bd12728-9539-46f6-a810-8ae472be8b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dac6-ba28-4edb-933b-0ac810009b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12728-9539-46f6-a810-8ae472be8b3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C5CCD4-A2E6-43C0-A749-36C4BA43A6A1}"/>
</file>

<file path=customXml/itemProps2.xml><?xml version="1.0" encoding="utf-8"?>
<ds:datastoreItem xmlns:ds="http://schemas.openxmlformats.org/officeDocument/2006/customXml" ds:itemID="{D31C92AD-EA93-4FDC-9E4F-0FFFF636CC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46DD33-8C52-41AE-86BC-F6C5E56F1C8A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d6e41257-f751-4d5e-ac9a-9f4b6346d0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3479</TotalTime>
  <Words>53</Words>
  <Application>Microsoft Office PowerPoint</Application>
  <PresentationFormat>Widescreen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</vt:lpstr>
      <vt:lpstr>Calibri</vt:lpstr>
      <vt:lpstr>Corbel</vt:lpstr>
      <vt:lpstr>2_Office Theme</vt:lpstr>
      <vt:lpstr>PowerPoint Presentation</vt:lpstr>
      <vt:lpstr>PowerPoint Presentation</vt:lpstr>
      <vt:lpstr>PowerPoint Presentation</vt:lpstr>
    </vt:vector>
  </TitlesOfParts>
  <Company>UCSD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Ceremonies</dc:title>
  <dc:creator>Malhotra, Atul</dc:creator>
  <cp:lastModifiedBy>Francine Comi</cp:lastModifiedBy>
  <cp:revision>188</cp:revision>
  <dcterms:created xsi:type="dcterms:W3CDTF">2016-04-17T05:05:18Z</dcterms:created>
  <dcterms:modified xsi:type="dcterms:W3CDTF">2021-03-02T17:49:04Z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0x010100C30656FE514EB64683B643F0E82B7D66</vt:lpwstr>
  </property>
</Properties>
</file>