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EF2A6-48FF-9545-A983-B0A4EB173A10}" v="7" dt="2025-01-15T21:25:54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6164"/>
  </p:normalViewPr>
  <p:slideViewPr>
    <p:cSldViewPr snapToGrid="0" snapToObjects="1">
      <p:cViewPr varScale="1">
        <p:scale>
          <a:sx n="92" d="100"/>
          <a:sy n="92" d="100"/>
        </p:scale>
        <p:origin x="6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643724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643724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2" y="452423"/>
            <a:ext cx="11227904" cy="1325563"/>
          </a:xfrm>
        </p:spPr>
        <p:txBody>
          <a:bodyPr/>
          <a:lstStyle/>
          <a:p>
            <a:r>
              <a:rPr lang="en-US" dirty="0"/>
              <a:t>Disclosure to Learners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71" y="1912923"/>
            <a:ext cx="11227903" cy="388392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Financial Relationships with “ineligible companies” within the past 24 months:</a:t>
            </a:r>
          </a:p>
          <a:p>
            <a:pPr>
              <a:lnSpc>
                <a:spcPct val="120000"/>
              </a:lnSpc>
            </a:pPr>
            <a:r>
              <a:rPr lang="en-US" sz="2800" b="1" i="1" u="sng" dirty="0"/>
              <a:t>IF NO financial relationships with “ineligible companies</a:t>
            </a:r>
            <a:r>
              <a:rPr lang="en-US" sz="2800" b="1" i="1" dirty="0"/>
              <a:t>” </a:t>
            </a:r>
            <a:r>
              <a:rPr lang="en-US" sz="2800" i="1" dirty="0"/>
              <a:t>within the past 24 months, leave titles above and word “None” below, then remove this italicized paragraph and other text below “None.”</a:t>
            </a:r>
            <a:endParaRPr lang="en-US" sz="20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None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800" b="1" i="1" u="sng" dirty="0"/>
              <a:t>IF ONE OR MORE relationship(s)</a:t>
            </a:r>
            <a:r>
              <a:rPr lang="en-US" sz="2800" i="1" dirty="0"/>
              <a:t>: (1) Leave top two title lines, then remove italicized paragraph above and word “None”; (2) Next to Company name line below, type respective Company name, then “type of relationship.” (3) If you have relationships with more than one company, list on a separate line. 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Company name, type of relationship: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i="1" u="sng" dirty="0"/>
              <a:t>Disclosure Slide instruction memo </a:t>
            </a:r>
            <a:r>
              <a:rPr lang="en-US" sz="3600" i="1" dirty="0"/>
              <a:t>for ACCME-defined “ineligible companies,” how to obtain your 2025 ATS COI Disclosure Form, and types of relationships (e.g., research support, consultant, personal investments). </a:t>
            </a:r>
          </a:p>
        </p:txBody>
      </p:sp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E91B3F-7ACA-3448-8E96-AF1C7BEA8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0"/>
            <a:ext cx="9144000" cy="2387600"/>
          </a:xfrm>
        </p:spPr>
        <p:txBody>
          <a:bodyPr/>
          <a:lstStyle/>
          <a:p>
            <a:r>
              <a:rPr lang="en-US" dirty="0"/>
              <a:t>Disclosure to Learners (continued)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A3FB8E-79F9-DD4D-939C-5DBDC899D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7" y="260111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Financial Relationships with “ineligible companies” within the past 24 months:</a:t>
            </a:r>
          </a:p>
          <a:p>
            <a:endParaRPr lang="en-US" sz="2400" dirty="0"/>
          </a:p>
          <a:p>
            <a:r>
              <a:rPr lang="en-US" sz="2400" b="1" dirty="0"/>
              <a:t>Company name, type of relationship:</a:t>
            </a:r>
          </a:p>
        </p:txBody>
      </p:sp>
    </p:spTree>
    <p:extLst>
      <p:ext uri="{BB962C8B-B14F-4D97-AF65-F5344CB8AC3E}">
        <p14:creationId xmlns:p14="http://schemas.microsoft.com/office/powerpoint/2010/main" val="7834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07af564ae57b009d479ac61aae39d69d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8878431a549ae5472da23b8deaadc529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28810-5A22-407A-85EB-FCD5ABA45959}">
  <ds:schemaRefs>
    <ds:schemaRef ds:uri="http://purl.org/dc/elements/1.1/"/>
    <ds:schemaRef ds:uri="baaf43d2-1793-4543-9e54-964628b454b2"/>
    <ds:schemaRef ds:uri="http://schemas.microsoft.com/office/2006/documentManagement/types"/>
    <ds:schemaRef ds:uri="d6e41257-f751-4d5e-ac9a-9f4b6346d0c6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0dc4dac6-ba28-4edb-933b-0ac810009bd4"/>
    <ds:schemaRef ds:uri="9bd12728-9539-46f6-a810-8ae472be8b3f"/>
  </ds:schemaRefs>
</ds:datastoreItem>
</file>

<file path=customXml/itemProps2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99DF4-13AE-43E1-9DCF-7A8E9EEA1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4dac6-ba28-4edb-933b-0ac810009bd4"/>
    <ds:schemaRef ds:uri="9bd12728-9539-46f6-a810-8ae472be8b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191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Disclosure to Learners</vt:lpstr>
      <vt:lpstr>Disclosure to Learners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Ho Young Hung</cp:lastModifiedBy>
  <cp:revision>4</cp:revision>
  <dcterms:created xsi:type="dcterms:W3CDTF">2021-11-04T18:09:22Z</dcterms:created>
  <dcterms:modified xsi:type="dcterms:W3CDTF">2025-04-01T16:04:57Z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