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0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5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A13428-85E4-43E9-80A9-5B93ECE933F4}" v="161" dt="2022-03-10T16:04:44.7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91" autoAdjust="0"/>
    <p:restoredTop sz="95380" autoAdjust="0"/>
  </p:normalViewPr>
  <p:slideViewPr>
    <p:cSldViewPr snapToGrid="0">
      <p:cViewPr varScale="1">
        <p:scale>
          <a:sx n="107" d="100"/>
          <a:sy n="107" d="100"/>
        </p:scale>
        <p:origin x="1728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119" d="100"/>
          <a:sy n="119" d="100"/>
        </p:scale>
        <p:origin x="5064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D17CDB3-CDE3-4BA2-98F1-1C06176D20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712107-B7E7-49F9-9CFE-857453D3ED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3CFAC-145F-4E66-96B0-A40531369E26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BBA25B-455C-4B5E-A668-1F8077242A3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5FBDEB-7F36-461E-B3D3-2D612F5842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CD498-7448-41A0-85EA-FA90A1747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474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DBEDE0-46C0-4ED9-9D16-FE8C6E42B02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660D9-25E6-49C0-8077-6C7165BB0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82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212651" y="1883640"/>
            <a:ext cx="11791507" cy="4883872"/>
          </a:xfrm>
          <a:prstGeom prst="rect">
            <a:avLst/>
          </a:prstGeom>
        </p:spPr>
        <p:txBody>
          <a:bodyPr/>
          <a:lstStyle>
            <a:lvl1pPr>
              <a:defRPr i="0" baseline="0"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/>
              <a:t>Click here to add text</a:t>
            </a:r>
            <a:br>
              <a:rPr lang="en-US" dirty="0"/>
            </a:br>
            <a:r>
              <a:rPr lang="en-US" dirty="0"/>
              <a:t>(No animations or videos allowed)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1377C0D-FE80-4173-85D0-33D466B475D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03823" y="273981"/>
            <a:ext cx="10047930" cy="2730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presenter name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DA9F6CC9-7263-415F-BD11-F0AD10DDECB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03824" y="544607"/>
            <a:ext cx="10047929" cy="2730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poster board number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2DBA5AFF-012A-4A41-8BB1-04339CA8612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2651" y="862032"/>
            <a:ext cx="11791507" cy="88620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abstract title</a:t>
            </a:r>
          </a:p>
        </p:txBody>
      </p:sp>
    </p:spTree>
    <p:extLst>
      <p:ext uri="{BB962C8B-B14F-4D97-AF65-F5344CB8AC3E}">
        <p14:creationId xmlns:p14="http://schemas.microsoft.com/office/powerpoint/2010/main" val="1350387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8"/>
          <p:cNvSpPr txBox="1">
            <a:spLocks/>
          </p:cNvSpPr>
          <p:nvPr/>
        </p:nvSpPr>
        <p:spPr>
          <a:xfrm>
            <a:off x="7925700" y="217111"/>
            <a:ext cx="4012300" cy="3365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 algn="r">
              <a:buFont typeface="Arial"/>
              <a:buNone/>
            </a:pPr>
            <a:r>
              <a:rPr lang="en-US" sz="1500" dirty="0">
                <a:solidFill>
                  <a:prstClr val="white"/>
                </a:solidFill>
              </a:rPr>
              <a:t>American Thoracic Society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804073-AFF7-43FE-97B9-931128EDF98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7577"/>
            <a:ext cx="12192000" cy="181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11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5A76582-EE10-433E-840D-2130A0F5EAE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0246" y="1903869"/>
            <a:ext cx="11791507" cy="488387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72EBE-ACBC-48EC-AC5E-0C08F95F51C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0AB7A-588B-45A1-850A-2D1370A0E29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1B9F42-53FA-4605-B3BD-00F8934B1D3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03823" y="812730"/>
            <a:ext cx="11800335" cy="90278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595097"/>
      </p:ext>
    </p:extLst>
  </p:cSld>
  <p:clrMapOvr>
    <a:masterClrMapping/>
  </p:clrMapOvr>
</p:sld>
</file>

<file path=ppt/theme/theme1.xml><?xml version="1.0" encoding="utf-8"?>
<a:theme xmlns:a="http://schemas.openxmlformats.org/drawingml/2006/main" name="RAPiD_PP_Template_HD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0656FE514EB64683B643F0E82B7D66" ma:contentTypeVersion="16" ma:contentTypeDescription="Create a new document." ma:contentTypeScope="" ma:versionID="02607e80ee852440ebf2aa716f046069">
  <xsd:schema xmlns:xsd="http://www.w3.org/2001/XMLSchema" xmlns:xs="http://www.w3.org/2001/XMLSchema" xmlns:p="http://schemas.microsoft.com/office/2006/metadata/properties" xmlns:ns2="0dc4dac6-ba28-4edb-933b-0ac810009bd4" xmlns:ns3="9bd12728-9539-46f6-a810-8ae472be8b3f" targetNamespace="http://schemas.microsoft.com/office/2006/metadata/properties" ma:root="true" ma:fieldsID="47a1653869400762dd844ada3a79d1a3" ns2:_="" ns3:_="">
    <xsd:import namespace="0dc4dac6-ba28-4edb-933b-0ac810009bd4"/>
    <xsd:import namespace="9bd12728-9539-46f6-a810-8ae472be8b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dac6-ba28-4edb-933b-0ac810009b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2634f73-809c-466d-bd15-43697f8be2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d12728-9539-46f6-a810-8ae472be8b3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23ec165-6410-40f1-86a4-1d30ed8fc1c9}" ma:internalName="TaxCatchAll" ma:showField="CatchAllData" ma:web="9bd12728-9539-46f6-a810-8ae472be8b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dc4dac6-ba28-4edb-933b-0ac810009bd4">
      <Terms xmlns="http://schemas.microsoft.com/office/infopath/2007/PartnerControls"/>
    </lcf76f155ced4ddcb4097134ff3c332f>
    <TaxCatchAll xmlns="9bd12728-9539-46f6-a810-8ae472be8b3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CC1377-20BA-47D3-BF98-9B169BABDEB5}"/>
</file>

<file path=customXml/itemProps2.xml><?xml version="1.0" encoding="utf-8"?>
<ds:datastoreItem xmlns:ds="http://schemas.openxmlformats.org/officeDocument/2006/customXml" ds:itemID="{8926E830-9E11-43AF-9391-D57819ABE2F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BEFD034-7FAA-4C86-B597-A20650F91D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RAPiD_PP_Template_HD.potx</Template>
  <TotalTime>2934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RAPiD_PP_Template_HD</vt:lpstr>
      <vt:lpstr>PowerPoint Presentation</vt:lpstr>
    </vt:vector>
  </TitlesOfParts>
  <Company>UCSD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Ceremonies</dc:title>
  <dc:creator>Malhotra, Atul</dc:creator>
  <cp:lastModifiedBy>Sonja Wilder</cp:lastModifiedBy>
  <cp:revision>131</cp:revision>
  <dcterms:created xsi:type="dcterms:W3CDTF">2016-04-17T05:05:18Z</dcterms:created>
  <dcterms:modified xsi:type="dcterms:W3CDTF">2023-02-23T21:18:35Z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0x010100C30656FE514EB64683B643F0E82B7D66</vt:lpwstr>
  </property>
</Properties>
</file>