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5"/>
  </p:handoutMasterIdLst>
  <p:sldIdLst>
    <p:sldId id="260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4" autoAdjust="0"/>
    <p:restoredTop sz="94699" autoAdjust="0"/>
  </p:normalViewPr>
  <p:slideViewPr>
    <p:cSldViewPr snapToGrid="0" snapToObjects="1">
      <p:cViewPr varScale="1">
        <p:scale>
          <a:sx n="90" d="100"/>
          <a:sy n="90" d="100"/>
        </p:scale>
        <p:origin x="19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58F96-921F-674D-9A22-AD79EE53F501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70764-E2EB-994E-AA69-105361555F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9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72222" cy="687211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AF8DE8-8B8A-AF4E-8720-58D0BE9C192E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088C4-67FF-804C-B04E-8A504E18F6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62063" y="1779588"/>
            <a:ext cx="6624637" cy="142391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en-US" sz="4000" dirty="0">
                <a:solidFill>
                  <a:schemeClr val="bg2">
                    <a:lumMod val="90000"/>
                  </a:schemeClr>
                </a:solidFill>
              </a:rPr>
              <a:t>Presentation Title</a:t>
            </a:r>
            <a:br>
              <a:rPr lang="en-US" sz="4000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4000" dirty="0">
                <a:solidFill>
                  <a:schemeClr val="bg2">
                    <a:lumMod val="90000"/>
                  </a:schemeClr>
                </a:solidFill>
              </a:rPr>
              <a:t>Two (or one) liner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095500" y="3405188"/>
            <a:ext cx="5064125" cy="60727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1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z="2800" i="1" dirty="0">
                <a:solidFill>
                  <a:schemeClr val="bg2">
                    <a:lumMod val="90000"/>
                  </a:schemeClr>
                </a:solidFill>
                <a:latin typeface="Calibri"/>
                <a:cs typeface="Calibri"/>
              </a:rPr>
              <a:t>Sub-title here, if any.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62063" y="4376738"/>
            <a:ext cx="6624637" cy="4446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  <a:latin typeface="Calibri"/>
                <a:cs typeface="Calibri"/>
              </a:rPr>
              <a:t>Presenter Name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262063" y="4821431"/>
            <a:ext cx="6624637" cy="3802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Presenter information, if used.</a:t>
            </a:r>
          </a:p>
        </p:txBody>
      </p:sp>
    </p:spTree>
    <p:extLst>
      <p:ext uri="{BB962C8B-B14F-4D97-AF65-F5344CB8AC3E}">
        <p14:creationId xmlns:p14="http://schemas.microsoft.com/office/powerpoint/2010/main" val="271176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58378"/>
            <a:ext cx="8229600" cy="4467785"/>
          </a:xfrm>
          <a:prstGeom prst="rect">
            <a:avLst/>
          </a:prstGeo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AF8DE8-8B8A-AF4E-8720-58D0BE9C192E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088C4-67FF-804C-B04E-8A504E18F6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31498"/>
            <a:ext cx="8229600" cy="4536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i="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en-US" sz="2000" dirty="0">
                <a:solidFill>
                  <a:schemeClr val="bg1"/>
                </a:solidFill>
              </a:rPr>
              <a:t>Presentation Title: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107985"/>
            <a:ext cx="8229600" cy="33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1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en-US" sz="1600" i="1" dirty="0">
                <a:solidFill>
                  <a:schemeClr val="bg1"/>
                </a:solidFill>
                <a:latin typeface="Calibri"/>
                <a:cs typeface="Calibri"/>
              </a:rPr>
              <a:t>Subtitle, if necessary – otherwise, wrap around for 2 lines.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2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95383"/>
            <a:ext cx="1557865" cy="4430780"/>
          </a:xfrm>
          <a:prstGeom prst="rect">
            <a:avLst/>
          </a:prstGeom>
        </p:spPr>
        <p:txBody>
          <a:bodyPr vert="eaVert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95383"/>
            <a:ext cx="6022370" cy="4430780"/>
          </a:xfrm>
          <a:prstGeom prst="rect">
            <a:avLst/>
          </a:prstGeo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AF8DE8-8B8A-AF4E-8720-58D0BE9C192E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088C4-67FF-804C-B04E-8A504E18F6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31498"/>
            <a:ext cx="8229600" cy="4536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i="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en-US" sz="2000" dirty="0">
                <a:solidFill>
                  <a:schemeClr val="bg1"/>
                </a:solidFill>
              </a:rPr>
              <a:t>Presentation Title: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107985"/>
            <a:ext cx="8229600" cy="33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1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en-US" sz="1600" i="1" dirty="0">
                <a:solidFill>
                  <a:schemeClr val="bg1"/>
                </a:solidFill>
                <a:latin typeface="Calibri"/>
                <a:cs typeface="Calibri"/>
              </a:rPr>
              <a:t>Subtitle, if necessary – otherwise, wrap around for 2 lines.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5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AF8DE8-8B8A-AF4E-8720-58D0BE9C192E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088C4-67FF-804C-B04E-8A504E18F6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31498"/>
            <a:ext cx="8229600" cy="4536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i="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en-US" sz="2000" dirty="0">
                <a:solidFill>
                  <a:schemeClr val="bg1"/>
                </a:solidFill>
              </a:rPr>
              <a:t>Presentation Title: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107985"/>
            <a:ext cx="8229600" cy="33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1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en-US" sz="1600" i="1" dirty="0">
                <a:solidFill>
                  <a:schemeClr val="bg1"/>
                </a:solidFill>
                <a:latin typeface="Calibri"/>
                <a:cs typeface="Calibri"/>
              </a:rPr>
              <a:t>Subtitle, if necessary – otherwise, wrap around for 2 lines.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3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AF8DE8-8B8A-AF4E-8720-58D0BE9C192E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088C4-67FF-804C-B04E-8A504E18F6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31498"/>
            <a:ext cx="8229600" cy="4536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i="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en-US" sz="2000" dirty="0">
                <a:solidFill>
                  <a:schemeClr val="bg1"/>
                </a:solidFill>
              </a:rPr>
              <a:t>Presentation Title: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107985"/>
            <a:ext cx="8229600" cy="33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1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en-US" sz="1600" i="1" dirty="0">
                <a:solidFill>
                  <a:schemeClr val="bg1"/>
                </a:solidFill>
                <a:latin typeface="Calibri"/>
                <a:cs typeface="Calibri"/>
              </a:rPr>
              <a:t>Subtitle, if necessary – otherwise, wrap around for 2 lines.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5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4557"/>
            <a:ext cx="4038600" cy="445160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4557"/>
            <a:ext cx="4038600" cy="445160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AF8DE8-8B8A-AF4E-8720-58D0BE9C192E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088C4-67FF-804C-B04E-8A504E18F6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31498"/>
            <a:ext cx="8229600" cy="4536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i="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en-US" sz="2000" dirty="0">
                <a:solidFill>
                  <a:schemeClr val="bg1"/>
                </a:solidFill>
              </a:rPr>
              <a:t>Presentation Title: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107985"/>
            <a:ext cx="8229600" cy="33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1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en-US" sz="1600" i="1" dirty="0">
                <a:solidFill>
                  <a:schemeClr val="bg1"/>
                </a:solidFill>
                <a:latin typeface="Calibri"/>
                <a:cs typeface="Calibri"/>
              </a:rPr>
              <a:t>Subtitle, if necessary – otherwise, wrap around for 2 lines.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6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4557"/>
            <a:ext cx="4040188" cy="7268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8805"/>
            <a:ext cx="4040188" cy="355944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4557"/>
            <a:ext cx="4041775" cy="7268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1395"/>
            <a:ext cx="4041775" cy="35768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AF8DE8-8B8A-AF4E-8720-58D0BE9C192E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088C4-67FF-804C-B04E-8A504E18F6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31498"/>
            <a:ext cx="8229600" cy="4536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i="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en-US" sz="2000" dirty="0">
                <a:solidFill>
                  <a:schemeClr val="bg1"/>
                </a:solidFill>
              </a:rPr>
              <a:t>Presentation Title: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107985"/>
            <a:ext cx="8229600" cy="33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1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en-US" sz="1600" i="1" dirty="0">
                <a:solidFill>
                  <a:schemeClr val="bg1"/>
                </a:solidFill>
                <a:latin typeface="Calibri"/>
                <a:cs typeface="Calibri"/>
              </a:rPr>
              <a:t>Subtitle, if necessary – otherwise, wrap around for 2 lines.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0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AF8DE8-8B8A-AF4E-8720-58D0BE9C192E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088C4-67FF-804C-B04E-8A504E18F6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31498"/>
            <a:ext cx="8229600" cy="4536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i="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en-US" sz="2000" dirty="0">
                <a:solidFill>
                  <a:schemeClr val="bg1"/>
                </a:solidFill>
              </a:rPr>
              <a:t>Presentation Title: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107985"/>
            <a:ext cx="8229600" cy="33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1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en-US" sz="1600" i="1" dirty="0">
                <a:solidFill>
                  <a:schemeClr val="bg1"/>
                </a:solidFill>
                <a:latin typeface="Calibri"/>
                <a:cs typeface="Calibri"/>
              </a:rPr>
              <a:t>Subtitle, if necessary – otherwise, wrap around for 2 lines.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3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AF8DE8-8B8A-AF4E-8720-58D0BE9C192E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088C4-67FF-804C-B04E-8A504E18F6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31498"/>
            <a:ext cx="8229600" cy="4536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i="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en-US" sz="2000" dirty="0">
                <a:solidFill>
                  <a:schemeClr val="bg1"/>
                </a:solidFill>
              </a:rPr>
              <a:t>Presentation Title: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107985"/>
            <a:ext cx="8229600" cy="33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1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en-US" sz="1600" i="1" dirty="0">
                <a:solidFill>
                  <a:schemeClr val="bg1"/>
                </a:solidFill>
                <a:latin typeface="Calibri"/>
                <a:cs typeface="Calibri"/>
              </a:rPr>
              <a:t>Subtitle, if necessary – otherwise, wrap around for 2 lines.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81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8825"/>
            <a:ext cx="3008313" cy="962669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8826"/>
            <a:ext cx="5111750" cy="4427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61495"/>
            <a:ext cx="3008313" cy="33814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AF8DE8-8B8A-AF4E-8720-58D0BE9C192E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088C4-67FF-804C-B04E-8A504E18F6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31498"/>
            <a:ext cx="8229600" cy="4536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i="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en-US" sz="2000" dirty="0">
                <a:solidFill>
                  <a:schemeClr val="bg1"/>
                </a:solidFill>
              </a:rPr>
              <a:t>Presentation Title: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107985"/>
            <a:ext cx="8229600" cy="33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1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en-US" sz="1600" i="1" dirty="0">
                <a:solidFill>
                  <a:schemeClr val="bg1"/>
                </a:solidFill>
                <a:latin typeface="Calibri"/>
                <a:cs typeface="Calibri"/>
              </a:rPr>
              <a:t>Subtitle, if necessary – otherwise, wrap around for 2 lines.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5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93661"/>
            <a:ext cx="5486400" cy="31339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AF8DE8-8B8A-AF4E-8720-58D0BE9C192E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088C4-67FF-804C-B04E-8A504E18F6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31498"/>
            <a:ext cx="8229600" cy="4536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i="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en-US" sz="2000" dirty="0">
                <a:solidFill>
                  <a:schemeClr val="bg1"/>
                </a:solidFill>
              </a:rPr>
              <a:t>Presentation Title: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107985"/>
            <a:ext cx="8229600" cy="33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1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en-US" sz="1600" i="1" dirty="0">
                <a:solidFill>
                  <a:schemeClr val="bg1"/>
                </a:solidFill>
                <a:latin typeface="Calibri"/>
                <a:cs typeface="Calibri"/>
              </a:rPr>
              <a:t>Subtitle, if necessary – otherwise, wrap around for 2 lines.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TS_logo-blue-gray_horiz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53536"/>
            <a:ext cx="2133600" cy="682752"/>
          </a:xfrm>
          <a:prstGeom prst="rect">
            <a:avLst/>
          </a:prstGeom>
        </p:spPr>
      </p:pic>
      <p:pic>
        <p:nvPicPr>
          <p:cNvPr id="15" name="Picture 14" descr="ATS-PP-Slide-L2-Head1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1600201"/>
          </a:xfrm>
          <a:prstGeom prst="rect">
            <a:avLst/>
          </a:prstGeom>
        </p:spPr>
      </p:pic>
      <p:sp>
        <p:nvSpPr>
          <p:cNvPr id="16" name="Content Placeholder 8"/>
          <p:cNvSpPr txBox="1">
            <a:spLocks/>
          </p:cNvSpPr>
          <p:nvPr userDrawn="1"/>
        </p:nvSpPr>
        <p:spPr>
          <a:xfrm>
            <a:off x="5948552" y="217111"/>
            <a:ext cx="3009225" cy="336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r">
              <a:buFont typeface="Arial"/>
              <a:buNone/>
            </a:pPr>
            <a:r>
              <a:rPr lang="en-US" sz="1500" dirty="0">
                <a:solidFill>
                  <a:schemeClr val="bg1"/>
                </a:solidFill>
              </a:rPr>
              <a:t>American Thoracic Society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122531"/>
            <a:ext cx="9144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9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7671" y="1600200"/>
            <a:ext cx="8229600" cy="4525963"/>
          </a:xfrm>
        </p:spPr>
        <p:txBody>
          <a:bodyPr/>
          <a:lstStyle/>
          <a:p>
            <a:pPr marL="342900" indent="-342900"/>
            <a:endParaRPr lang="en-US" sz="2000" b="1" i="1" dirty="0"/>
          </a:p>
          <a:p>
            <a:pPr marL="342900" indent="-342900"/>
            <a:r>
              <a:rPr lang="en-US" b="1" i="1" dirty="0"/>
              <a:t>Please note</a:t>
            </a:r>
            <a:r>
              <a:rPr lang="en-US" dirty="0"/>
              <a:t>: for the ATS 2019 International Conference, the following Faculty Disclosure Slide templates are only intended </a:t>
            </a:r>
            <a:r>
              <a:rPr lang="en-US" b="1" u="sng" dirty="0"/>
              <a:t>for use by presenters of Sunrise, Meet the Professor, Medical Education and Faculty Development Seminars</a:t>
            </a:r>
            <a:r>
              <a:rPr lang="en-US" u="sng" dirty="0"/>
              <a:t>,</a:t>
            </a:r>
            <a:r>
              <a:rPr lang="en-US" dirty="0"/>
              <a:t> who must bring their presentations on a flash drive to their meeting room. Each presenter in the above sessions must display their disclosure slide(s) at the start of their presentation to comply with accreditation requirements.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/>
              <a:t>Faculty Disclosure Slide Templates </a:t>
            </a:r>
          </a:p>
        </p:txBody>
      </p:sp>
    </p:spTree>
    <p:extLst>
      <p:ext uri="{BB962C8B-B14F-4D97-AF65-F5344CB8AC3E}">
        <p14:creationId xmlns:p14="http://schemas.microsoft.com/office/powerpoint/2010/main" val="112318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53360"/>
          </a:xfrm>
        </p:spPr>
        <p:txBody>
          <a:bodyPr/>
          <a:lstStyle/>
          <a:p>
            <a:pPr marL="342900" indent="-342900">
              <a:buFont typeface="+mj-lt"/>
              <a:buAutoNum type="arabicParenR"/>
              <a:defRPr/>
            </a:pPr>
            <a:r>
              <a:rPr lang="en-US" sz="1400" dirty="0"/>
              <a:t>If you or your spouse/life partner, if any, </a:t>
            </a:r>
            <a:r>
              <a:rPr lang="en-US" sz="1400" b="1" u="sng" dirty="0"/>
              <a:t>HAVE NOT HAD</a:t>
            </a:r>
            <a:r>
              <a:rPr lang="en-US" sz="1400" b="1" dirty="0"/>
              <a:t> A FINANCIAL RELATIONSHIP WITH A COMMERCIAL INTEREST </a:t>
            </a:r>
            <a:r>
              <a:rPr lang="en-US" sz="1400" dirty="0"/>
              <a:t>(i.e., such as a pharmaceutical or medical device manufacturer that could be considered relevant to your presentation) </a:t>
            </a:r>
            <a:r>
              <a:rPr lang="en-US" sz="1400" b="1" dirty="0"/>
              <a:t>WITHIN THE PAST 3 YEARS, OR DO NOT EXPECT TO HAVE ONE BY THE END OF 2019</a:t>
            </a:r>
            <a:r>
              <a:rPr lang="en-US" sz="1400" dirty="0"/>
              <a:t>, please type in at least 20 point type:</a:t>
            </a:r>
          </a:p>
          <a:p>
            <a:pPr lvl="1" algn="ctr">
              <a:buNone/>
              <a:defRPr/>
            </a:pPr>
            <a:r>
              <a:rPr lang="en-US" b="1" dirty="0">
                <a:solidFill>
                  <a:srgbClr val="003399"/>
                </a:solidFill>
              </a:rPr>
              <a:t>No financial relationships with commercial interests.</a:t>
            </a:r>
          </a:p>
          <a:p>
            <a:pPr algn="ctr">
              <a:buNone/>
              <a:defRPr/>
            </a:pPr>
            <a:endParaRPr lang="en-US" sz="800" b="1" dirty="0">
              <a:solidFill>
                <a:srgbClr val="003399"/>
              </a:solidFill>
            </a:endParaRPr>
          </a:p>
          <a:p>
            <a:pPr marL="342900" indent="-342900">
              <a:buFont typeface="+mj-lt"/>
              <a:buAutoNum type="arabicParenR" startAt="2"/>
              <a:defRPr/>
            </a:pPr>
            <a:r>
              <a:rPr lang="en-US" sz="1400" dirty="0"/>
              <a:t>If you or your spouse/life partner, if any, </a:t>
            </a:r>
            <a:r>
              <a:rPr lang="en-US" sz="1400" b="1" u="sng" dirty="0"/>
              <a:t>HAVE HAD</a:t>
            </a:r>
            <a:r>
              <a:rPr lang="en-US" sz="1400" b="1" dirty="0"/>
              <a:t> A FINANCIAL RELATIONSHIP WITH A     RELEVANT COMMERCIAL INTEREST WITHIN THE PAST 3 YEARS, OR EXPECT TO HAVE ONE BY THE END OF 2019</a:t>
            </a:r>
            <a:r>
              <a:rPr lang="en-US" sz="1400" dirty="0"/>
              <a:t>, instead type the following. If involved with more than one company, make a separate bulleted entry for each. Also use the optional blank slide in this set if needed.</a:t>
            </a:r>
          </a:p>
          <a:p>
            <a:pPr marL="457200" lvl="1" indent="0" algn="ctr">
              <a:buNone/>
              <a:defRPr/>
            </a:pPr>
            <a:r>
              <a:rPr lang="en-US" b="1" dirty="0">
                <a:solidFill>
                  <a:srgbClr val="003399"/>
                </a:solidFill>
              </a:rPr>
              <a:t>Financial relationships with commercial interests:</a:t>
            </a:r>
          </a:p>
          <a:p>
            <a:pPr marL="457200" lvl="1" indent="0">
              <a:buNone/>
              <a:defRPr/>
            </a:pPr>
            <a:endParaRPr lang="en-US" sz="800" dirty="0"/>
          </a:p>
          <a:p>
            <a:pPr lvl="1">
              <a:buFont typeface="Arial" pitchFamily="34" charset="0"/>
              <a:buChar char="•"/>
              <a:defRPr/>
            </a:pPr>
            <a:endParaRPr lang="en-US" sz="400" dirty="0"/>
          </a:p>
          <a:p>
            <a:pPr marL="400050" indent="-342900">
              <a:lnSpc>
                <a:spcPts val="2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3399"/>
                </a:solidFill>
              </a:rPr>
              <a:t>Company Name </a:t>
            </a:r>
            <a:r>
              <a:rPr lang="en-US" sz="1400" dirty="0"/>
              <a:t>(or the relevant Intellectual Property of yours if not yet sold or licensed to a company)</a:t>
            </a:r>
            <a:r>
              <a:rPr lang="en-US" sz="1400" dirty="0">
                <a:solidFill>
                  <a:schemeClr val="folHlink"/>
                </a:solidFill>
              </a:rPr>
              <a:t>, </a:t>
            </a:r>
            <a:r>
              <a:rPr lang="en-US" sz="1400" dirty="0"/>
              <a:t>followed by the </a:t>
            </a:r>
            <a:r>
              <a:rPr lang="en-US" sz="2000" b="1" dirty="0">
                <a:solidFill>
                  <a:srgbClr val="003399"/>
                </a:solidFill>
              </a:rPr>
              <a:t>Type of Relationship(s) </a:t>
            </a:r>
            <a:r>
              <a:rPr lang="en-US" sz="1400" dirty="0"/>
              <a:t>with that company, e.g., Research Support, Consultant, Advisory Committee, followed by, within parentheses, whether: </a:t>
            </a:r>
            <a:r>
              <a:rPr lang="en-US" sz="2000" b="1" dirty="0">
                <a:solidFill>
                  <a:srgbClr val="003399"/>
                </a:solidFill>
              </a:rPr>
              <a:t>(Now or ended within past year), (Ended more than a year ago), </a:t>
            </a:r>
            <a:r>
              <a:rPr lang="en-US" sz="1400" dirty="0"/>
              <a:t>or</a:t>
            </a:r>
            <a:r>
              <a:rPr lang="en-US" sz="2000" b="1" dirty="0">
                <a:solidFill>
                  <a:srgbClr val="003399"/>
                </a:solidFill>
              </a:rPr>
              <a:t> (Expected by end of 2019).</a:t>
            </a:r>
            <a:endParaRPr lang="en-US" sz="2000" dirty="0">
              <a:solidFill>
                <a:srgbClr val="003399"/>
              </a:solidFill>
            </a:endParaRPr>
          </a:p>
          <a:p>
            <a:pPr indent="-228600" algn="ctr">
              <a:buNone/>
              <a:defRPr/>
            </a:pPr>
            <a:endParaRPr lang="en-US" sz="10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7447" y="631498"/>
            <a:ext cx="8329353" cy="476487"/>
          </a:xfrm>
        </p:spPr>
        <p:txBody>
          <a:bodyPr/>
          <a:lstStyle/>
          <a:p>
            <a:pPr algn="ctr"/>
            <a:r>
              <a:rPr lang="en-US" dirty="0"/>
              <a:t>Faculty Disclosures</a:t>
            </a:r>
          </a:p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dirty="0"/>
              <a:t>Type your name here</a:t>
            </a:r>
          </a:p>
        </p:txBody>
      </p:sp>
    </p:spTree>
    <p:extLst>
      <p:ext uri="{BB962C8B-B14F-4D97-AF65-F5344CB8AC3E}">
        <p14:creationId xmlns:p14="http://schemas.microsoft.com/office/powerpoint/2010/main" val="391046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200" b="1" dirty="0">
              <a:solidFill>
                <a:srgbClr val="003399"/>
              </a:solidFill>
            </a:endParaRPr>
          </a:p>
          <a:p>
            <a:pPr marL="342900" indent="-342900"/>
            <a:r>
              <a:rPr lang="en-US" sz="2200" dirty="0"/>
              <a:t>Use this optional extra slide template if needed to disclose additional financial relationships.</a:t>
            </a:r>
          </a:p>
          <a:p>
            <a:pPr>
              <a:buNone/>
            </a:pPr>
            <a:endParaRPr lang="en-US" sz="800" dirty="0"/>
          </a:p>
          <a:p>
            <a:pPr marL="342900" indent="-342900"/>
            <a:r>
              <a:rPr lang="en-US" sz="2200" dirty="0"/>
              <a:t>First type the category title as shown in previous slides:</a:t>
            </a:r>
          </a:p>
          <a:p>
            <a:pPr algn="ctr">
              <a:buNone/>
            </a:pPr>
            <a:r>
              <a:rPr lang="en-US" sz="2200" dirty="0"/>
              <a:t> </a:t>
            </a:r>
            <a:r>
              <a:rPr lang="en-US" sz="2200" b="1" dirty="0">
                <a:solidFill>
                  <a:srgbClr val="003399"/>
                </a:solidFill>
              </a:rPr>
              <a:t>Financial </a:t>
            </a:r>
            <a:r>
              <a:rPr lang="en-US" sz="2200" b="1" dirty="0">
                <a:solidFill>
                  <a:srgbClr val="002060"/>
                </a:solidFill>
              </a:rPr>
              <a:t>r</a:t>
            </a:r>
            <a:r>
              <a:rPr lang="en-US" sz="2200" b="1" dirty="0">
                <a:solidFill>
                  <a:srgbClr val="003399"/>
                </a:solidFill>
              </a:rPr>
              <a:t>elationships with commercial interests:</a:t>
            </a:r>
            <a:endParaRPr lang="en-US" sz="2200" dirty="0">
              <a:solidFill>
                <a:srgbClr val="003399"/>
              </a:solidFill>
            </a:endParaRPr>
          </a:p>
          <a:p>
            <a:pPr>
              <a:buNone/>
            </a:pPr>
            <a:endParaRPr lang="en-US" sz="800" dirty="0">
              <a:solidFill>
                <a:srgbClr val="003399"/>
              </a:solidFill>
            </a:endParaRPr>
          </a:p>
          <a:p>
            <a:pPr marL="342900" indent="-342900"/>
            <a:r>
              <a:rPr lang="en-US" sz="2200" dirty="0"/>
              <a:t>Then type your additional</a:t>
            </a:r>
            <a:r>
              <a:rPr lang="en-US" sz="2200" b="1" dirty="0"/>
              <a:t> </a:t>
            </a:r>
            <a:r>
              <a:rPr lang="en-US" sz="2200" b="1" dirty="0">
                <a:solidFill>
                  <a:srgbClr val="003399"/>
                </a:solidFill>
              </a:rPr>
              <a:t>disclosure(s)</a:t>
            </a:r>
            <a:r>
              <a:rPr lang="en-US" sz="2200" b="1" dirty="0"/>
              <a:t> </a:t>
            </a:r>
            <a:r>
              <a:rPr lang="en-US" sz="2200" dirty="0"/>
              <a:t>here, using the same format you used for your first slide. Use at least 20 point type.</a:t>
            </a:r>
          </a:p>
          <a:p>
            <a:pPr>
              <a:buNone/>
            </a:pPr>
            <a:endParaRPr lang="en-US" sz="2200" dirty="0">
              <a:solidFill>
                <a:srgbClr val="00339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7447" y="631498"/>
            <a:ext cx="8329353" cy="476487"/>
          </a:xfrm>
        </p:spPr>
        <p:txBody>
          <a:bodyPr/>
          <a:lstStyle/>
          <a:p>
            <a:pPr algn="ctr"/>
            <a:r>
              <a:rPr lang="en-US" dirty="0"/>
              <a:t>Faculty Disclosures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dirty="0"/>
              <a:t>Type your name here</a:t>
            </a:r>
          </a:p>
        </p:txBody>
      </p:sp>
    </p:spTree>
    <p:extLst>
      <p:ext uri="{BB962C8B-B14F-4D97-AF65-F5344CB8AC3E}">
        <p14:creationId xmlns:p14="http://schemas.microsoft.com/office/powerpoint/2010/main" val="2262216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388</Words>
  <Application>Microsoft Office PowerPoint</Application>
  <PresentationFormat>On-screen Show (4:3)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Corbel</vt:lpstr>
      <vt:lpstr>Office Theme</vt:lpstr>
      <vt:lpstr>PowerPoint Presentation</vt:lpstr>
      <vt:lpstr>PowerPoint Presentation</vt:lpstr>
      <vt:lpstr>PowerPoint Presentation</vt:lpstr>
    </vt:vector>
  </TitlesOfParts>
  <Company>American Thoracic Society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Two (or one) liner</dc:title>
  <dc:creator>Dorcas Gelabert</dc:creator>
  <cp:lastModifiedBy>Nancy Guerrero</cp:lastModifiedBy>
  <cp:revision>54</cp:revision>
  <dcterms:created xsi:type="dcterms:W3CDTF">2015-04-01T17:24:17Z</dcterms:created>
  <dcterms:modified xsi:type="dcterms:W3CDTF">2019-02-28T12:13:57Z</dcterms:modified>
</cp:coreProperties>
</file>