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75" r:id="rId6"/>
    <p:sldId id="257" r:id="rId7"/>
    <p:sldId id="259" r:id="rId8"/>
    <p:sldId id="262" r:id="rId9"/>
    <p:sldId id="260" r:id="rId10"/>
    <p:sldId id="261" r:id="rId11"/>
    <p:sldId id="263" r:id="rId12"/>
    <p:sldId id="264" r:id="rId13"/>
    <p:sldId id="265" r:id="rId14"/>
    <p:sldId id="267" r:id="rId15"/>
    <p:sldId id="266" r:id="rId16"/>
    <p:sldId id="268" r:id="rId17"/>
    <p:sldId id="269" r:id="rId18"/>
    <p:sldId id="276" r:id="rId19"/>
    <p:sldId id="270" r:id="rId20"/>
    <p:sldId id="272" r:id="rId21"/>
    <p:sldId id="271" r:id="rId22"/>
    <p:sldId id="273" r:id="rId2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94699" autoAdjust="0"/>
  </p:normalViewPr>
  <p:slideViewPr>
    <p:cSldViewPr snapToGrid="0" snapToObjects="1">
      <p:cViewPr varScale="1">
        <p:scale>
          <a:sx n="87" d="100"/>
          <a:sy n="87" d="100"/>
        </p:scale>
        <p:origin x="-17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31" Type="http://schemas.microsoft.com/office/2016/11/relationships/changesInfo" Target="changesInfos/changesInfo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Guerrero" userId="4ed3b5ba-bfb4-43ef-9786-ec8858e8cfd8" providerId="ADAL" clId="{EED806D5-E9CE-446F-8015-6644875BB876}"/>
    <pc:docChg chg="custSel modSld modNotesMaster modHandout">
      <pc:chgData name="Nancy Guerrero" userId="4ed3b5ba-bfb4-43ef-9786-ec8858e8cfd8" providerId="ADAL" clId="{EED806D5-E9CE-446F-8015-6644875BB876}" dt="2019-12-13T18:41:40.024" v="108" actId="14100"/>
      <pc:docMkLst>
        <pc:docMk/>
      </pc:docMkLst>
      <pc:sldChg chg="modSp">
        <pc:chgData name="Nancy Guerrero" userId="4ed3b5ba-bfb4-43ef-9786-ec8858e8cfd8" providerId="ADAL" clId="{EED806D5-E9CE-446F-8015-6644875BB876}" dt="2019-12-13T18:41:40.024" v="108" actId="14100"/>
        <pc:sldMkLst>
          <pc:docMk/>
          <pc:sldMk cId="3467072530" sldId="256"/>
        </pc:sldMkLst>
        <pc:spChg chg="mod">
          <ac:chgData name="Nancy Guerrero" userId="4ed3b5ba-bfb4-43ef-9786-ec8858e8cfd8" providerId="ADAL" clId="{EED806D5-E9CE-446F-8015-6644875BB876}" dt="2019-12-13T18:41:40.024" v="108" actId="14100"/>
          <ac:spMkLst>
            <pc:docMk/>
            <pc:sldMk cId="3467072530" sldId="256"/>
            <ac:spMk id="2" creationId="{00000000-0000-0000-0000-000000000000}"/>
          </ac:spMkLst>
        </pc:spChg>
      </pc:sldChg>
      <pc:sldChg chg="modSp">
        <pc:chgData name="Nancy Guerrero" userId="4ed3b5ba-bfb4-43ef-9786-ec8858e8cfd8" providerId="ADAL" clId="{EED806D5-E9CE-446F-8015-6644875BB876}" dt="2019-12-13T18:32:19.452" v="92" actId="6549"/>
        <pc:sldMkLst>
          <pc:docMk/>
          <pc:sldMk cId="4255781688" sldId="261"/>
        </pc:sldMkLst>
        <pc:spChg chg="mod">
          <ac:chgData name="Nancy Guerrero" userId="4ed3b5ba-bfb4-43ef-9786-ec8858e8cfd8" providerId="ADAL" clId="{EED806D5-E9CE-446F-8015-6644875BB876}" dt="2019-12-13T18:32:19.452" v="92" actId="6549"/>
          <ac:spMkLst>
            <pc:docMk/>
            <pc:sldMk cId="4255781688" sldId="261"/>
            <ac:spMk id="2" creationId="{00000000-0000-0000-0000-000000000000}"/>
          </ac:spMkLst>
        </pc:spChg>
      </pc:sldChg>
      <pc:sldChg chg="addSp delSp modSp">
        <pc:chgData name="Nancy Guerrero" userId="4ed3b5ba-bfb4-43ef-9786-ec8858e8cfd8" providerId="ADAL" clId="{EED806D5-E9CE-446F-8015-6644875BB876}" dt="2019-12-13T18:31:33.223" v="91" actId="14100"/>
        <pc:sldMkLst>
          <pc:docMk/>
          <pc:sldMk cId="3224275845" sldId="262"/>
        </pc:sldMkLst>
        <pc:spChg chg="mod">
          <ac:chgData name="Nancy Guerrero" userId="4ed3b5ba-bfb4-43ef-9786-ec8858e8cfd8" providerId="ADAL" clId="{EED806D5-E9CE-446F-8015-6644875BB876}" dt="2019-12-13T18:24:25.352" v="74" actId="14100"/>
          <ac:spMkLst>
            <pc:docMk/>
            <pc:sldMk cId="3224275845" sldId="262"/>
            <ac:spMk id="2" creationId="{00000000-0000-0000-0000-000000000000}"/>
          </ac:spMkLst>
        </pc:spChg>
        <pc:spChg chg="del mod">
          <ac:chgData name="Nancy Guerrero" userId="4ed3b5ba-bfb4-43ef-9786-ec8858e8cfd8" providerId="ADAL" clId="{EED806D5-E9CE-446F-8015-6644875BB876}" dt="2019-12-13T18:23:49.218" v="58"/>
          <ac:spMkLst>
            <pc:docMk/>
            <pc:sldMk cId="3224275845" sldId="262"/>
            <ac:spMk id="12" creationId="{00000000-0000-0000-0000-000000000000}"/>
          </ac:spMkLst>
        </pc:spChg>
        <pc:spChg chg="del">
          <ac:chgData name="Nancy Guerrero" userId="4ed3b5ba-bfb4-43ef-9786-ec8858e8cfd8" providerId="ADAL" clId="{EED806D5-E9CE-446F-8015-6644875BB876}" dt="2019-12-13T18:26:40.241" v="83" actId="478"/>
          <ac:spMkLst>
            <pc:docMk/>
            <pc:sldMk cId="3224275845" sldId="262"/>
            <ac:spMk id="14" creationId="{00000000-0000-0000-0000-000000000000}"/>
          </ac:spMkLst>
        </pc:spChg>
        <pc:spChg chg="del">
          <ac:chgData name="Nancy Guerrero" userId="4ed3b5ba-bfb4-43ef-9786-ec8858e8cfd8" providerId="ADAL" clId="{EED806D5-E9CE-446F-8015-6644875BB876}" dt="2019-12-13T18:26:42.382" v="84" actId="478"/>
          <ac:spMkLst>
            <pc:docMk/>
            <pc:sldMk cId="3224275845" sldId="262"/>
            <ac:spMk id="15" creationId="{00000000-0000-0000-0000-000000000000}"/>
          </ac:spMkLst>
        </pc:spChg>
        <pc:spChg chg="del">
          <ac:chgData name="Nancy Guerrero" userId="4ed3b5ba-bfb4-43ef-9786-ec8858e8cfd8" providerId="ADAL" clId="{EED806D5-E9CE-446F-8015-6644875BB876}" dt="2019-12-13T18:26:44.131" v="85" actId="478"/>
          <ac:spMkLst>
            <pc:docMk/>
            <pc:sldMk cId="3224275845" sldId="262"/>
            <ac:spMk id="16" creationId="{00000000-0000-0000-0000-000000000000}"/>
          </ac:spMkLst>
        </pc:spChg>
        <pc:spChg chg="del">
          <ac:chgData name="Nancy Guerrero" userId="4ed3b5ba-bfb4-43ef-9786-ec8858e8cfd8" providerId="ADAL" clId="{EED806D5-E9CE-446F-8015-6644875BB876}" dt="2019-12-13T18:26:45.770" v="86" actId="478"/>
          <ac:spMkLst>
            <pc:docMk/>
            <pc:sldMk cId="3224275845" sldId="262"/>
            <ac:spMk id="17" creationId="{00000000-0000-0000-0000-000000000000}"/>
          </ac:spMkLst>
        </pc:spChg>
        <pc:picChg chg="del">
          <ac:chgData name="Nancy Guerrero" userId="4ed3b5ba-bfb4-43ef-9786-ec8858e8cfd8" providerId="ADAL" clId="{EED806D5-E9CE-446F-8015-6644875BB876}" dt="2019-12-13T18:24:06.465" v="59" actId="478"/>
          <ac:picMkLst>
            <pc:docMk/>
            <pc:sldMk cId="3224275845" sldId="262"/>
            <ac:picMk id="5" creationId="{50B85937-C956-4D92-BBD2-5AF06439E656}"/>
          </ac:picMkLst>
        </pc:picChg>
        <pc:picChg chg="add mod">
          <ac:chgData name="Nancy Guerrero" userId="4ed3b5ba-bfb4-43ef-9786-ec8858e8cfd8" providerId="ADAL" clId="{EED806D5-E9CE-446F-8015-6644875BB876}" dt="2019-12-13T18:26:48.120" v="87" actId="1076"/>
          <ac:picMkLst>
            <pc:docMk/>
            <pc:sldMk cId="3224275845" sldId="262"/>
            <ac:picMk id="6" creationId="{6F3F1FB1-165B-491D-A3DC-403309AE324F}"/>
          </ac:picMkLst>
        </pc:picChg>
        <pc:picChg chg="add mod">
          <ac:chgData name="Nancy Guerrero" userId="4ed3b5ba-bfb4-43ef-9786-ec8858e8cfd8" providerId="ADAL" clId="{EED806D5-E9CE-446F-8015-6644875BB876}" dt="2019-12-13T18:31:33.223" v="91" actId="14100"/>
          <ac:picMkLst>
            <pc:docMk/>
            <pc:sldMk cId="3224275845" sldId="262"/>
            <ac:picMk id="7" creationId="{737C6A6D-AB03-484C-80B8-24DB4D8DA727}"/>
          </ac:picMkLst>
        </pc:picChg>
      </pc:sldChg>
      <pc:sldChg chg="addSp delSp modSp">
        <pc:chgData name="Nancy Guerrero" userId="4ed3b5ba-bfb4-43ef-9786-ec8858e8cfd8" providerId="ADAL" clId="{EED806D5-E9CE-446F-8015-6644875BB876}" dt="2019-12-13T18:40:50.178" v="104" actId="14100"/>
        <pc:sldMkLst>
          <pc:docMk/>
          <pc:sldMk cId="2910419294" sldId="268"/>
        </pc:sldMkLst>
        <pc:spChg chg="del">
          <ac:chgData name="Nancy Guerrero" userId="4ed3b5ba-bfb4-43ef-9786-ec8858e8cfd8" providerId="ADAL" clId="{EED806D5-E9CE-446F-8015-6644875BB876}" dt="2019-12-13T18:40:35.888" v="101" actId="478"/>
          <ac:spMkLst>
            <pc:docMk/>
            <pc:sldMk cId="2910419294" sldId="268"/>
            <ac:spMk id="8" creationId="{00000000-0000-0000-0000-000000000000}"/>
          </ac:spMkLst>
        </pc:spChg>
        <pc:spChg chg="add mod">
          <ac:chgData name="Nancy Guerrero" userId="4ed3b5ba-bfb4-43ef-9786-ec8858e8cfd8" providerId="ADAL" clId="{EED806D5-E9CE-446F-8015-6644875BB876}" dt="2019-12-13T18:40:50.178" v="104" actId="14100"/>
          <ac:spMkLst>
            <pc:docMk/>
            <pc:sldMk cId="2910419294" sldId="268"/>
            <ac:spMk id="10" creationId="{59F0CC38-10A1-45DC-B310-6DC93ED20869}"/>
          </ac:spMkLst>
        </pc:spChg>
        <pc:picChg chg="del">
          <ac:chgData name="Nancy Guerrero" userId="4ed3b5ba-bfb4-43ef-9786-ec8858e8cfd8" providerId="ADAL" clId="{EED806D5-E9CE-446F-8015-6644875BB876}" dt="2019-12-13T18:39:57.838" v="93" actId="478"/>
          <ac:picMkLst>
            <pc:docMk/>
            <pc:sldMk cId="2910419294" sldId="268"/>
            <ac:picMk id="5" creationId="{B6DB340D-2A05-4D1D-ACC2-9970834372F7}"/>
          </ac:picMkLst>
        </pc:picChg>
        <pc:picChg chg="add mod">
          <ac:chgData name="Nancy Guerrero" userId="4ed3b5ba-bfb4-43ef-9786-ec8858e8cfd8" providerId="ADAL" clId="{EED806D5-E9CE-446F-8015-6644875BB876}" dt="2019-12-13T18:40:24.857" v="100" actId="14100"/>
          <ac:picMkLst>
            <pc:docMk/>
            <pc:sldMk cId="2910419294" sldId="268"/>
            <ac:picMk id="6" creationId="{EFCE420B-F4BB-4D88-B764-C6869D950F9C}"/>
          </ac:picMkLst>
        </pc:picChg>
      </pc:sldChg>
      <pc:sldChg chg="modSp">
        <pc:chgData name="Nancy Guerrero" userId="4ed3b5ba-bfb4-43ef-9786-ec8858e8cfd8" providerId="ADAL" clId="{EED806D5-E9CE-446F-8015-6644875BB876}" dt="2019-12-13T18:22:49.622" v="53" actId="6549"/>
        <pc:sldMkLst>
          <pc:docMk/>
          <pc:sldMk cId="288886698" sldId="275"/>
        </pc:sldMkLst>
        <pc:spChg chg="mod">
          <ac:chgData name="Nancy Guerrero" userId="4ed3b5ba-bfb4-43ef-9786-ec8858e8cfd8" providerId="ADAL" clId="{EED806D5-E9CE-446F-8015-6644875BB876}" dt="2019-12-13T18:22:49.622" v="53" actId="6549"/>
          <ac:spMkLst>
            <pc:docMk/>
            <pc:sldMk cId="288886698" sldId="27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D58F96-921F-674D-9A22-AD79EE53F501}" type="datetimeFigureOut">
              <a:rPr lang="en-US" smtClean="0"/>
              <a:t>12/13/19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6E70764-E2EB-994E-AA69-105361555F3B}" type="slidenum">
              <a:rPr lang="en-US" smtClean="0"/>
              <a:t>‹#›</a:t>
            </a:fld>
            <a:endParaRPr lang="en-US"/>
          </a:p>
        </p:txBody>
      </p:sp>
    </p:spTree>
    <p:extLst>
      <p:ext uri="{BB962C8B-B14F-4D97-AF65-F5344CB8AC3E}">
        <p14:creationId xmlns:p14="http://schemas.microsoft.com/office/powerpoint/2010/main" val="402009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FC9599F-0D3F-4906-8693-7BC424EF9ACF}" type="datetimeFigureOut">
              <a:rPr lang="en-US" smtClean="0"/>
              <a:t>12/13/19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42CD9F9-B22A-4CE1-BC88-663BA1DA2873}" type="slidenum">
              <a:rPr lang="en-US" smtClean="0"/>
              <a:t>‹#›</a:t>
            </a:fld>
            <a:endParaRPr lang="en-US"/>
          </a:p>
        </p:txBody>
      </p:sp>
    </p:spTree>
    <p:extLst>
      <p:ext uri="{BB962C8B-B14F-4D97-AF65-F5344CB8AC3E}">
        <p14:creationId xmlns:p14="http://schemas.microsoft.com/office/powerpoint/2010/main" val="17746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2CD9F9-B22A-4CE1-BC88-663BA1DA2873}" type="slidenum">
              <a:rPr lang="en-US" smtClean="0"/>
              <a:t>3</a:t>
            </a:fld>
            <a:endParaRPr lang="en-US"/>
          </a:p>
        </p:txBody>
      </p:sp>
    </p:spTree>
    <p:extLst>
      <p:ext uri="{BB962C8B-B14F-4D97-AF65-F5344CB8AC3E}">
        <p14:creationId xmlns:p14="http://schemas.microsoft.com/office/powerpoint/2010/main" val="398391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72222" cy="6872111"/>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fld id="{EDAF8DE8-8B8A-AF4E-8720-58D0BE9C192E}" type="datetimeFigureOut">
              <a:rPr lang="en-US" smtClean="0"/>
              <a:t>12/13/19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C088C4-67FF-804C-B04E-8A504E18F696}" type="slidenum">
              <a:rPr lang="en-US" smtClean="0"/>
              <a:t>‹#›</a:t>
            </a:fld>
            <a:endParaRPr lang="en-US"/>
          </a:p>
        </p:txBody>
      </p:sp>
      <p:sp>
        <p:nvSpPr>
          <p:cNvPr id="9" name="Text Placeholder 8"/>
          <p:cNvSpPr>
            <a:spLocks noGrp="1"/>
          </p:cNvSpPr>
          <p:nvPr>
            <p:ph type="body" sz="quarter" idx="13" hasCustomPrompt="1"/>
          </p:nvPr>
        </p:nvSpPr>
        <p:spPr>
          <a:xfrm>
            <a:off x="1262063" y="1779588"/>
            <a:ext cx="6624637" cy="1423913"/>
          </a:xfrm>
          <a:prstGeom prst="rect">
            <a:avLst/>
          </a:prstGeom>
        </p:spPr>
        <p:txBody>
          <a:bodyPr vert="horz"/>
          <a:lstStyle>
            <a:lvl1pPr marL="0" indent="0" algn="ctr">
              <a:buNone/>
              <a:defRPr sz="4000" b="0" i="0">
                <a:solidFill>
                  <a:schemeClr val="bg1"/>
                </a:solidFill>
                <a:latin typeface="Corbel"/>
                <a:cs typeface="Corbel"/>
              </a:defRPr>
            </a:lvl1pPr>
          </a:lstStyle>
          <a:p>
            <a:pPr lvl="0"/>
            <a:r>
              <a:rPr lang="en-US" sz="4000" dirty="0">
                <a:solidFill>
                  <a:schemeClr val="bg2">
                    <a:lumMod val="90000"/>
                  </a:schemeClr>
                </a:solidFill>
              </a:rPr>
              <a:t>Presentation Title</a:t>
            </a:r>
            <a:br>
              <a:rPr lang="en-US" sz="4000" dirty="0">
                <a:solidFill>
                  <a:schemeClr val="bg2">
                    <a:lumMod val="90000"/>
                  </a:schemeClr>
                </a:solidFill>
              </a:rPr>
            </a:br>
            <a:r>
              <a:rPr lang="en-US" sz="4000" dirty="0">
                <a:solidFill>
                  <a:schemeClr val="bg2">
                    <a:lumMod val="90000"/>
                  </a:schemeClr>
                </a:solidFill>
              </a:rPr>
              <a:t>Two (or one) liner</a:t>
            </a:r>
            <a:endParaRPr lang="en-US" dirty="0"/>
          </a:p>
        </p:txBody>
      </p:sp>
      <p:sp>
        <p:nvSpPr>
          <p:cNvPr id="12" name="Text Placeholder 11"/>
          <p:cNvSpPr>
            <a:spLocks noGrp="1"/>
          </p:cNvSpPr>
          <p:nvPr>
            <p:ph type="body" sz="quarter" idx="14" hasCustomPrompt="1"/>
          </p:nvPr>
        </p:nvSpPr>
        <p:spPr>
          <a:xfrm>
            <a:off x="2095500" y="3405188"/>
            <a:ext cx="5064125" cy="607278"/>
          </a:xfrm>
          <a:prstGeom prst="rect">
            <a:avLst/>
          </a:prstGeom>
        </p:spPr>
        <p:txBody>
          <a:bodyPr vert="horz"/>
          <a:lstStyle>
            <a:lvl1pPr marL="0" indent="0" algn="ctr">
              <a:buNone/>
              <a:defRPr sz="2400" b="0" i="1" baseline="0">
                <a:solidFill>
                  <a:schemeClr val="bg1"/>
                </a:solidFill>
                <a:latin typeface="Corbel"/>
                <a:cs typeface="Corbel"/>
              </a:defRPr>
            </a:lvl1pPr>
          </a:lstStyle>
          <a:p>
            <a:r>
              <a:rPr lang="en-US" sz="2800" i="1" dirty="0">
                <a:solidFill>
                  <a:schemeClr val="bg2">
                    <a:lumMod val="90000"/>
                  </a:schemeClr>
                </a:solidFill>
                <a:latin typeface="Calibri"/>
                <a:cs typeface="Calibri"/>
              </a:rPr>
              <a:t>Sub-title here, if any.</a:t>
            </a:r>
          </a:p>
        </p:txBody>
      </p:sp>
      <p:sp>
        <p:nvSpPr>
          <p:cNvPr id="14" name="Text Placeholder 13"/>
          <p:cNvSpPr>
            <a:spLocks noGrp="1"/>
          </p:cNvSpPr>
          <p:nvPr>
            <p:ph type="body" sz="quarter" idx="15" hasCustomPrompt="1"/>
          </p:nvPr>
        </p:nvSpPr>
        <p:spPr>
          <a:xfrm>
            <a:off x="1262063" y="4376738"/>
            <a:ext cx="6624637" cy="444693"/>
          </a:xfrm>
          <a:prstGeom prst="rect">
            <a:avLst/>
          </a:prstGeom>
        </p:spPr>
        <p:txBody>
          <a:bodyPr vert="horz"/>
          <a:lstStyle>
            <a:lvl1pPr marL="0" indent="0">
              <a:buNone/>
              <a:defRPr sz="1800" baseline="0">
                <a:solidFill>
                  <a:srgbClr val="FFFFFF"/>
                </a:solidFill>
                <a:latin typeface="Corbel"/>
                <a:cs typeface="Corbel"/>
              </a:defRPr>
            </a:lvl1pPr>
          </a:lstStyle>
          <a:p>
            <a:r>
              <a:rPr lang="en-US" sz="2200" dirty="0">
                <a:solidFill>
                  <a:schemeClr val="bg1"/>
                </a:solidFill>
                <a:latin typeface="Calibri"/>
                <a:cs typeface="Calibri"/>
              </a:rPr>
              <a:t>Presenter Name</a:t>
            </a:r>
          </a:p>
        </p:txBody>
      </p:sp>
      <p:sp>
        <p:nvSpPr>
          <p:cNvPr id="16" name="Text Placeholder 15"/>
          <p:cNvSpPr>
            <a:spLocks noGrp="1"/>
          </p:cNvSpPr>
          <p:nvPr>
            <p:ph type="body" sz="quarter" idx="16" hasCustomPrompt="1"/>
          </p:nvPr>
        </p:nvSpPr>
        <p:spPr>
          <a:xfrm>
            <a:off x="1262063" y="4821431"/>
            <a:ext cx="6624637" cy="380213"/>
          </a:xfrm>
          <a:prstGeom prst="rect">
            <a:avLst/>
          </a:prstGeom>
        </p:spPr>
        <p:txBody>
          <a:bodyPr vert="horz"/>
          <a:lstStyle>
            <a:lvl1pPr marL="0" indent="0">
              <a:buNone/>
              <a:defRPr sz="1800" baseline="0">
                <a:solidFill>
                  <a:srgbClr val="FFFFFF"/>
                </a:solidFill>
              </a:defRPr>
            </a:lvl1pPr>
          </a:lstStyle>
          <a:p>
            <a:pPr lvl="0"/>
            <a:r>
              <a:rPr lang="en-US" dirty="0"/>
              <a:t>Presenter information, if used.</a:t>
            </a:r>
          </a:p>
        </p:txBody>
      </p:sp>
    </p:spTree>
    <p:extLst>
      <p:ext uri="{BB962C8B-B14F-4D97-AF65-F5344CB8AC3E}">
        <p14:creationId xmlns:p14="http://schemas.microsoft.com/office/powerpoint/2010/main" val="271176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58378"/>
            <a:ext cx="8229600" cy="4467785"/>
          </a:xfrm>
          <a:prstGeom prst="rect">
            <a:avLst/>
          </a:prstGeom>
        </p:spPr>
        <p:txBody>
          <a:bodyPr vert="eaVert"/>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AF8DE8-8B8A-AF4E-8720-58D0BE9C192E}" type="datetimeFigureOut">
              <a:rPr lang="en-US" smtClean="0"/>
              <a:t>12/13/19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C088C4-67FF-804C-B04E-8A504E18F696}" type="slidenum">
              <a:rPr lang="en-US" smtClean="0"/>
              <a:t>‹#›</a:t>
            </a:fld>
            <a:endParaRPr lang="en-US"/>
          </a:p>
        </p:txBody>
      </p:sp>
      <p:sp>
        <p:nvSpPr>
          <p:cNvPr id="7" name="Text Placeholder 7"/>
          <p:cNvSpPr>
            <a:spLocks noGrp="1"/>
          </p:cNvSpPr>
          <p:nvPr>
            <p:ph type="body" sz="quarter" idx="13" hasCustomPrompt="1"/>
          </p:nvPr>
        </p:nvSpPr>
        <p:spPr>
          <a:xfrm>
            <a:off x="457200" y="631498"/>
            <a:ext cx="8229600" cy="453665"/>
          </a:xfrm>
          <a:prstGeom prst="rect">
            <a:avLst/>
          </a:prstGeom>
        </p:spPr>
        <p:txBody>
          <a:bodyPr vert="horz"/>
          <a:lstStyle>
            <a:lvl1pPr marL="0" indent="0">
              <a:buNone/>
              <a:defRPr sz="2800" i="0">
                <a:solidFill>
                  <a:srgbClr val="FFFFFF"/>
                </a:solidFill>
                <a:latin typeface="Corbel"/>
                <a:cs typeface="Corbel"/>
              </a:defRPr>
            </a:lvl1pPr>
          </a:lstStyle>
          <a:p>
            <a:pPr lvl="0"/>
            <a:r>
              <a:rPr lang="en-US" sz="2000" dirty="0">
                <a:solidFill>
                  <a:schemeClr val="bg1"/>
                </a:solidFill>
              </a:rPr>
              <a:t>Presentation Title:</a:t>
            </a:r>
            <a:br>
              <a:rPr lang="en-US" sz="2000" dirty="0">
                <a:solidFill>
                  <a:schemeClr val="bg1"/>
                </a:solidFill>
              </a:rPr>
            </a:br>
            <a:endParaRPr lang="en-US" dirty="0"/>
          </a:p>
        </p:txBody>
      </p:sp>
      <p:sp>
        <p:nvSpPr>
          <p:cNvPr id="8" name="Text Placeholder 9"/>
          <p:cNvSpPr>
            <a:spLocks noGrp="1"/>
          </p:cNvSpPr>
          <p:nvPr>
            <p:ph type="body" sz="quarter" idx="14" hasCustomPrompt="1"/>
          </p:nvPr>
        </p:nvSpPr>
        <p:spPr>
          <a:xfrm>
            <a:off x="457200" y="1107985"/>
            <a:ext cx="8229600" cy="339725"/>
          </a:xfrm>
          <a:prstGeom prst="rect">
            <a:avLst/>
          </a:prstGeom>
        </p:spPr>
        <p:txBody>
          <a:bodyPr vert="horz"/>
          <a:lstStyle>
            <a:lvl1pPr marL="0" indent="0">
              <a:buNone/>
              <a:defRPr sz="1800" b="0" i="1">
                <a:solidFill>
                  <a:schemeClr val="bg1"/>
                </a:solidFill>
                <a:latin typeface="Corbel"/>
                <a:cs typeface="Corbel"/>
              </a:defRPr>
            </a:lvl1pPr>
          </a:lstStyle>
          <a:p>
            <a:pPr lvl="0"/>
            <a:r>
              <a:rPr lang="en-US" sz="1600" i="1" dirty="0">
                <a:solidFill>
                  <a:schemeClr val="bg1"/>
                </a:solidFill>
                <a:latin typeface="Calibri"/>
                <a:cs typeface="Calibri"/>
              </a:rPr>
              <a:t>Subtitle, if necessary – otherwise, wrap around for 2 lines.</a:t>
            </a:r>
            <a:endParaRPr lang="en-US" dirty="0"/>
          </a:p>
        </p:txBody>
      </p:sp>
    </p:spTree>
    <p:extLst>
      <p:ext uri="{BB962C8B-B14F-4D97-AF65-F5344CB8AC3E}">
        <p14:creationId xmlns:p14="http://schemas.microsoft.com/office/powerpoint/2010/main" val="397423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95383"/>
            <a:ext cx="1557865" cy="4430780"/>
          </a:xfrm>
          <a:prstGeom prst="rect">
            <a:avLst/>
          </a:prstGeom>
        </p:spPr>
        <p:txBody>
          <a:bodyPr vert="eaVert"/>
          <a:lstStyle>
            <a:lvl1pPr>
              <a:defRPr sz="2400"/>
            </a:lvl1pPr>
          </a:lstStyle>
          <a:p>
            <a:r>
              <a:rPr lang="en-US" dirty="0"/>
              <a:t>Click to edit Master title style</a:t>
            </a:r>
          </a:p>
        </p:txBody>
      </p:sp>
      <p:sp>
        <p:nvSpPr>
          <p:cNvPr id="3" name="Vertical Text Placeholder 2"/>
          <p:cNvSpPr>
            <a:spLocks noGrp="1"/>
          </p:cNvSpPr>
          <p:nvPr>
            <p:ph type="body" orient="vert" idx="1"/>
          </p:nvPr>
        </p:nvSpPr>
        <p:spPr>
          <a:xfrm>
            <a:off x="457200" y="1695383"/>
            <a:ext cx="6022370" cy="4430780"/>
          </a:xfrm>
          <a:prstGeom prst="rect">
            <a:avLst/>
          </a:prstGeom>
        </p:spPr>
        <p:txBody>
          <a:bodyPr vert="eaVert"/>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AF8DE8-8B8A-AF4E-8720-58D0BE9C192E}" type="datetimeFigureOut">
              <a:rPr lang="en-US" smtClean="0"/>
              <a:t>12/13/19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C088C4-67FF-804C-B04E-8A504E18F696}" type="slidenum">
              <a:rPr lang="en-US" smtClean="0"/>
              <a:t>‹#›</a:t>
            </a:fld>
            <a:endParaRPr lang="en-US"/>
          </a:p>
        </p:txBody>
      </p:sp>
      <p:sp>
        <p:nvSpPr>
          <p:cNvPr id="7" name="Text Placeholder 7"/>
          <p:cNvSpPr>
            <a:spLocks noGrp="1"/>
          </p:cNvSpPr>
          <p:nvPr>
            <p:ph type="body" sz="quarter" idx="13" hasCustomPrompt="1"/>
          </p:nvPr>
        </p:nvSpPr>
        <p:spPr>
          <a:xfrm>
            <a:off x="457200" y="631498"/>
            <a:ext cx="8229600" cy="453665"/>
          </a:xfrm>
          <a:prstGeom prst="rect">
            <a:avLst/>
          </a:prstGeom>
        </p:spPr>
        <p:txBody>
          <a:bodyPr vert="horz"/>
          <a:lstStyle>
            <a:lvl1pPr marL="0" indent="0">
              <a:buNone/>
              <a:defRPr sz="2800" i="0">
                <a:solidFill>
                  <a:srgbClr val="FFFFFF"/>
                </a:solidFill>
                <a:latin typeface="Corbel"/>
                <a:cs typeface="Corbel"/>
              </a:defRPr>
            </a:lvl1pPr>
          </a:lstStyle>
          <a:p>
            <a:pPr lvl="0"/>
            <a:r>
              <a:rPr lang="en-US" sz="2000" dirty="0">
                <a:solidFill>
                  <a:schemeClr val="bg1"/>
                </a:solidFill>
              </a:rPr>
              <a:t>Presentation Title:</a:t>
            </a:r>
            <a:br>
              <a:rPr lang="en-US" sz="2000" dirty="0">
                <a:solidFill>
                  <a:schemeClr val="bg1"/>
                </a:solidFill>
              </a:rPr>
            </a:br>
            <a:endParaRPr lang="en-US" dirty="0"/>
          </a:p>
        </p:txBody>
      </p:sp>
      <p:sp>
        <p:nvSpPr>
          <p:cNvPr id="8" name="Text Placeholder 9"/>
          <p:cNvSpPr>
            <a:spLocks noGrp="1"/>
          </p:cNvSpPr>
          <p:nvPr>
            <p:ph type="body" sz="quarter" idx="14" hasCustomPrompt="1"/>
          </p:nvPr>
        </p:nvSpPr>
        <p:spPr>
          <a:xfrm>
            <a:off x="457200" y="1107985"/>
            <a:ext cx="8229600" cy="339725"/>
          </a:xfrm>
          <a:prstGeom prst="rect">
            <a:avLst/>
          </a:prstGeom>
        </p:spPr>
        <p:txBody>
          <a:bodyPr vert="horz"/>
          <a:lstStyle>
            <a:lvl1pPr marL="0" indent="0">
              <a:buNone/>
              <a:defRPr sz="1800" b="0" i="1">
                <a:solidFill>
                  <a:schemeClr val="bg1"/>
                </a:solidFill>
                <a:latin typeface="Corbel"/>
                <a:cs typeface="Corbel"/>
              </a:defRPr>
            </a:lvl1pPr>
          </a:lstStyle>
          <a:p>
            <a:pPr lvl="0"/>
            <a:r>
              <a:rPr lang="en-US" sz="1600" i="1" dirty="0">
                <a:solidFill>
                  <a:schemeClr val="bg1"/>
                </a:solidFill>
                <a:latin typeface="Calibri"/>
                <a:cs typeface="Calibri"/>
              </a:rPr>
              <a:t>Subtitle, if necessary – otherwise, wrap around for 2 lines.</a:t>
            </a:r>
            <a:endParaRPr lang="en-US" dirty="0"/>
          </a:p>
        </p:txBody>
      </p:sp>
    </p:spTree>
    <p:extLst>
      <p:ext uri="{BB962C8B-B14F-4D97-AF65-F5344CB8AC3E}">
        <p14:creationId xmlns:p14="http://schemas.microsoft.com/office/powerpoint/2010/main" val="120055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0" indent="0">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AF8DE8-8B8A-AF4E-8720-58D0BE9C192E}" type="datetimeFigureOut">
              <a:rPr lang="en-US" smtClean="0"/>
              <a:t>12/13/19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C088C4-67FF-804C-B04E-8A504E18F696}" type="slidenum">
              <a:rPr lang="en-US" smtClean="0"/>
              <a:t>‹#›</a:t>
            </a:fld>
            <a:endParaRPr lang="en-US"/>
          </a:p>
        </p:txBody>
      </p:sp>
      <p:sp>
        <p:nvSpPr>
          <p:cNvPr id="8" name="Text Placeholder 7"/>
          <p:cNvSpPr>
            <a:spLocks noGrp="1"/>
          </p:cNvSpPr>
          <p:nvPr>
            <p:ph type="body" sz="quarter" idx="13" hasCustomPrompt="1"/>
          </p:nvPr>
        </p:nvSpPr>
        <p:spPr>
          <a:xfrm>
            <a:off x="457200" y="631498"/>
            <a:ext cx="8229600" cy="453665"/>
          </a:xfrm>
          <a:prstGeom prst="rect">
            <a:avLst/>
          </a:prstGeom>
        </p:spPr>
        <p:txBody>
          <a:bodyPr vert="horz"/>
          <a:lstStyle>
            <a:lvl1pPr marL="0" indent="0">
              <a:buNone/>
              <a:defRPr sz="2800" i="0">
                <a:solidFill>
                  <a:srgbClr val="FFFFFF"/>
                </a:solidFill>
                <a:latin typeface="Corbel"/>
                <a:cs typeface="Corbel"/>
              </a:defRPr>
            </a:lvl1pPr>
          </a:lstStyle>
          <a:p>
            <a:pPr lvl="0"/>
            <a:r>
              <a:rPr lang="en-US" sz="2000" dirty="0">
                <a:solidFill>
                  <a:schemeClr val="bg1"/>
                </a:solidFill>
              </a:rPr>
              <a:t>Presentation Title:</a:t>
            </a:r>
            <a:br>
              <a:rPr lang="en-US" sz="2000" dirty="0">
                <a:solidFill>
                  <a:schemeClr val="bg1"/>
                </a:solidFill>
              </a:rPr>
            </a:br>
            <a:endParaRPr lang="en-US" dirty="0"/>
          </a:p>
        </p:txBody>
      </p:sp>
      <p:sp>
        <p:nvSpPr>
          <p:cNvPr id="10" name="Text Placeholder 9"/>
          <p:cNvSpPr>
            <a:spLocks noGrp="1"/>
          </p:cNvSpPr>
          <p:nvPr>
            <p:ph type="body" sz="quarter" idx="14" hasCustomPrompt="1"/>
          </p:nvPr>
        </p:nvSpPr>
        <p:spPr>
          <a:xfrm>
            <a:off x="457200" y="1107985"/>
            <a:ext cx="8229600" cy="339725"/>
          </a:xfrm>
          <a:prstGeom prst="rect">
            <a:avLst/>
          </a:prstGeom>
        </p:spPr>
        <p:txBody>
          <a:bodyPr vert="horz"/>
          <a:lstStyle>
            <a:lvl1pPr marL="0" indent="0">
              <a:buNone/>
              <a:defRPr sz="1800" b="0" i="1">
                <a:solidFill>
                  <a:schemeClr val="bg1"/>
                </a:solidFill>
                <a:latin typeface="Corbel"/>
                <a:cs typeface="Corbel"/>
              </a:defRPr>
            </a:lvl1pPr>
          </a:lstStyle>
          <a:p>
            <a:pPr lvl="0"/>
            <a:r>
              <a:rPr lang="en-US" sz="1600" i="1" dirty="0">
                <a:solidFill>
                  <a:schemeClr val="bg1"/>
                </a:solidFill>
                <a:latin typeface="Calibri"/>
                <a:cs typeface="Calibri"/>
              </a:rPr>
              <a:t>Subtitle, if necessary – otherwise, wrap around for 2 lines.</a:t>
            </a:r>
            <a:endParaRPr lang="en-US" dirty="0"/>
          </a:p>
        </p:txBody>
      </p:sp>
    </p:spTree>
    <p:extLst>
      <p:ext uri="{BB962C8B-B14F-4D97-AF65-F5344CB8AC3E}">
        <p14:creationId xmlns:p14="http://schemas.microsoft.com/office/powerpoint/2010/main" val="90923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AF8DE8-8B8A-AF4E-8720-58D0BE9C192E}" type="datetimeFigureOut">
              <a:rPr lang="en-US" smtClean="0"/>
              <a:t>12/13/19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C088C4-67FF-804C-B04E-8A504E18F696}" type="slidenum">
              <a:rPr lang="en-US" smtClean="0"/>
              <a:t>‹#›</a:t>
            </a:fld>
            <a:endParaRPr lang="en-US"/>
          </a:p>
        </p:txBody>
      </p:sp>
      <p:sp>
        <p:nvSpPr>
          <p:cNvPr id="7" name="Text Placeholder 7"/>
          <p:cNvSpPr>
            <a:spLocks noGrp="1"/>
          </p:cNvSpPr>
          <p:nvPr>
            <p:ph type="body" sz="quarter" idx="13" hasCustomPrompt="1"/>
          </p:nvPr>
        </p:nvSpPr>
        <p:spPr>
          <a:xfrm>
            <a:off x="457200" y="631498"/>
            <a:ext cx="8229600" cy="453665"/>
          </a:xfrm>
          <a:prstGeom prst="rect">
            <a:avLst/>
          </a:prstGeom>
        </p:spPr>
        <p:txBody>
          <a:bodyPr vert="horz"/>
          <a:lstStyle>
            <a:lvl1pPr marL="0" indent="0">
              <a:buNone/>
              <a:defRPr sz="2800" i="0">
                <a:solidFill>
                  <a:srgbClr val="FFFFFF"/>
                </a:solidFill>
                <a:latin typeface="Corbel"/>
                <a:cs typeface="Corbel"/>
              </a:defRPr>
            </a:lvl1pPr>
          </a:lstStyle>
          <a:p>
            <a:pPr lvl="0"/>
            <a:r>
              <a:rPr lang="en-US" sz="2000" dirty="0">
                <a:solidFill>
                  <a:schemeClr val="bg1"/>
                </a:solidFill>
              </a:rPr>
              <a:t>Presentation Title:</a:t>
            </a:r>
            <a:br>
              <a:rPr lang="en-US" sz="2000" dirty="0">
                <a:solidFill>
                  <a:schemeClr val="bg1"/>
                </a:solidFill>
              </a:rPr>
            </a:br>
            <a:endParaRPr lang="en-US" dirty="0"/>
          </a:p>
        </p:txBody>
      </p:sp>
      <p:sp>
        <p:nvSpPr>
          <p:cNvPr id="8" name="Text Placeholder 9"/>
          <p:cNvSpPr>
            <a:spLocks noGrp="1"/>
          </p:cNvSpPr>
          <p:nvPr>
            <p:ph type="body" sz="quarter" idx="14" hasCustomPrompt="1"/>
          </p:nvPr>
        </p:nvSpPr>
        <p:spPr>
          <a:xfrm>
            <a:off x="457200" y="1107985"/>
            <a:ext cx="8229600" cy="339725"/>
          </a:xfrm>
          <a:prstGeom prst="rect">
            <a:avLst/>
          </a:prstGeom>
        </p:spPr>
        <p:txBody>
          <a:bodyPr vert="horz"/>
          <a:lstStyle>
            <a:lvl1pPr marL="0" indent="0">
              <a:buNone/>
              <a:defRPr sz="1800" b="0" i="1">
                <a:solidFill>
                  <a:schemeClr val="bg1"/>
                </a:solidFill>
                <a:latin typeface="Corbel"/>
                <a:cs typeface="Corbel"/>
              </a:defRPr>
            </a:lvl1pPr>
          </a:lstStyle>
          <a:p>
            <a:pPr lvl="0"/>
            <a:r>
              <a:rPr lang="en-US" sz="1600" i="1" dirty="0">
                <a:solidFill>
                  <a:schemeClr val="bg1"/>
                </a:solidFill>
                <a:latin typeface="Calibri"/>
                <a:cs typeface="Calibri"/>
              </a:rPr>
              <a:t>Subtitle, if necessary – otherwise, wrap around for 2 lines.</a:t>
            </a:r>
            <a:endParaRPr lang="en-US" dirty="0"/>
          </a:p>
        </p:txBody>
      </p:sp>
    </p:spTree>
    <p:extLst>
      <p:ext uri="{BB962C8B-B14F-4D97-AF65-F5344CB8AC3E}">
        <p14:creationId xmlns:p14="http://schemas.microsoft.com/office/powerpoint/2010/main" val="226805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74557"/>
            <a:ext cx="4038600" cy="4451606"/>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4557"/>
            <a:ext cx="4038600" cy="4451606"/>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AF8DE8-8B8A-AF4E-8720-58D0BE9C192E}" type="datetimeFigureOut">
              <a:rPr lang="en-US" smtClean="0"/>
              <a:t>12/13/19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C088C4-67FF-804C-B04E-8A504E18F696}" type="slidenum">
              <a:rPr lang="en-US" smtClean="0"/>
              <a:t>‹#›</a:t>
            </a:fld>
            <a:endParaRPr lang="en-US"/>
          </a:p>
        </p:txBody>
      </p:sp>
      <p:sp>
        <p:nvSpPr>
          <p:cNvPr id="8" name="Text Placeholder 7"/>
          <p:cNvSpPr>
            <a:spLocks noGrp="1"/>
          </p:cNvSpPr>
          <p:nvPr>
            <p:ph type="body" sz="quarter" idx="13" hasCustomPrompt="1"/>
          </p:nvPr>
        </p:nvSpPr>
        <p:spPr>
          <a:xfrm>
            <a:off x="457200" y="631498"/>
            <a:ext cx="8229600" cy="453665"/>
          </a:xfrm>
          <a:prstGeom prst="rect">
            <a:avLst/>
          </a:prstGeom>
        </p:spPr>
        <p:txBody>
          <a:bodyPr vert="horz"/>
          <a:lstStyle>
            <a:lvl1pPr marL="0" indent="0">
              <a:buNone/>
              <a:defRPr sz="2800" i="0">
                <a:solidFill>
                  <a:srgbClr val="FFFFFF"/>
                </a:solidFill>
                <a:latin typeface="Corbel"/>
                <a:cs typeface="Corbel"/>
              </a:defRPr>
            </a:lvl1pPr>
          </a:lstStyle>
          <a:p>
            <a:pPr lvl="0"/>
            <a:r>
              <a:rPr lang="en-US" sz="2000" dirty="0">
                <a:solidFill>
                  <a:schemeClr val="bg1"/>
                </a:solidFill>
              </a:rPr>
              <a:t>Presentation Title:</a:t>
            </a:r>
            <a:br>
              <a:rPr lang="en-US" sz="2000" dirty="0">
                <a:solidFill>
                  <a:schemeClr val="bg1"/>
                </a:solidFill>
              </a:rPr>
            </a:br>
            <a:endParaRPr lang="en-US" dirty="0"/>
          </a:p>
        </p:txBody>
      </p:sp>
      <p:sp>
        <p:nvSpPr>
          <p:cNvPr id="9" name="Text Placeholder 9"/>
          <p:cNvSpPr>
            <a:spLocks noGrp="1"/>
          </p:cNvSpPr>
          <p:nvPr>
            <p:ph type="body" sz="quarter" idx="14" hasCustomPrompt="1"/>
          </p:nvPr>
        </p:nvSpPr>
        <p:spPr>
          <a:xfrm>
            <a:off x="457200" y="1107985"/>
            <a:ext cx="8229600" cy="339725"/>
          </a:xfrm>
          <a:prstGeom prst="rect">
            <a:avLst/>
          </a:prstGeom>
        </p:spPr>
        <p:txBody>
          <a:bodyPr vert="horz"/>
          <a:lstStyle>
            <a:lvl1pPr marL="0" indent="0">
              <a:buNone/>
              <a:defRPr sz="1800" b="0" i="1">
                <a:solidFill>
                  <a:schemeClr val="bg1"/>
                </a:solidFill>
                <a:latin typeface="Corbel"/>
                <a:cs typeface="Corbel"/>
              </a:defRPr>
            </a:lvl1pPr>
          </a:lstStyle>
          <a:p>
            <a:pPr lvl="0"/>
            <a:r>
              <a:rPr lang="en-US" sz="1600" i="1" dirty="0">
                <a:solidFill>
                  <a:schemeClr val="bg1"/>
                </a:solidFill>
                <a:latin typeface="Calibri"/>
                <a:cs typeface="Calibri"/>
              </a:rPr>
              <a:t>Subtitle, if necessary – otherwise, wrap around for 2 lines.</a:t>
            </a:r>
            <a:endParaRPr lang="en-US" dirty="0"/>
          </a:p>
        </p:txBody>
      </p:sp>
    </p:spTree>
    <p:extLst>
      <p:ext uri="{BB962C8B-B14F-4D97-AF65-F5344CB8AC3E}">
        <p14:creationId xmlns:p14="http://schemas.microsoft.com/office/powerpoint/2010/main" val="353326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4557"/>
            <a:ext cx="4040188" cy="7268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18805"/>
            <a:ext cx="4040188" cy="355944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74557"/>
            <a:ext cx="4041775" cy="7268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01395"/>
            <a:ext cx="4041775" cy="357685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DAF8DE8-8B8A-AF4E-8720-58D0BE9C192E}" type="datetimeFigureOut">
              <a:rPr lang="en-US" smtClean="0"/>
              <a:t>12/13/19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3C088C4-67FF-804C-B04E-8A504E18F696}" type="slidenum">
              <a:rPr lang="en-US" smtClean="0"/>
              <a:t>‹#›</a:t>
            </a:fld>
            <a:endParaRPr lang="en-US"/>
          </a:p>
        </p:txBody>
      </p:sp>
      <p:sp>
        <p:nvSpPr>
          <p:cNvPr id="10" name="Text Placeholder 7"/>
          <p:cNvSpPr>
            <a:spLocks noGrp="1"/>
          </p:cNvSpPr>
          <p:nvPr>
            <p:ph type="body" sz="quarter" idx="13" hasCustomPrompt="1"/>
          </p:nvPr>
        </p:nvSpPr>
        <p:spPr>
          <a:xfrm>
            <a:off x="457200" y="631498"/>
            <a:ext cx="8229600" cy="453665"/>
          </a:xfrm>
          <a:prstGeom prst="rect">
            <a:avLst/>
          </a:prstGeom>
        </p:spPr>
        <p:txBody>
          <a:bodyPr vert="horz"/>
          <a:lstStyle>
            <a:lvl1pPr marL="0" indent="0">
              <a:buNone/>
              <a:defRPr sz="2800" i="0">
                <a:solidFill>
                  <a:srgbClr val="FFFFFF"/>
                </a:solidFill>
                <a:latin typeface="Corbel"/>
                <a:cs typeface="Corbel"/>
              </a:defRPr>
            </a:lvl1pPr>
          </a:lstStyle>
          <a:p>
            <a:pPr lvl="0"/>
            <a:r>
              <a:rPr lang="en-US" sz="2000" dirty="0">
                <a:solidFill>
                  <a:schemeClr val="bg1"/>
                </a:solidFill>
              </a:rPr>
              <a:t>Presentation Title:</a:t>
            </a:r>
            <a:br>
              <a:rPr lang="en-US" sz="2000" dirty="0">
                <a:solidFill>
                  <a:schemeClr val="bg1"/>
                </a:solidFill>
              </a:rPr>
            </a:br>
            <a:endParaRPr lang="en-US" dirty="0"/>
          </a:p>
        </p:txBody>
      </p:sp>
      <p:sp>
        <p:nvSpPr>
          <p:cNvPr id="11" name="Text Placeholder 9"/>
          <p:cNvSpPr>
            <a:spLocks noGrp="1"/>
          </p:cNvSpPr>
          <p:nvPr>
            <p:ph type="body" sz="quarter" idx="14" hasCustomPrompt="1"/>
          </p:nvPr>
        </p:nvSpPr>
        <p:spPr>
          <a:xfrm>
            <a:off x="457200" y="1107985"/>
            <a:ext cx="8229600" cy="339725"/>
          </a:xfrm>
          <a:prstGeom prst="rect">
            <a:avLst/>
          </a:prstGeom>
        </p:spPr>
        <p:txBody>
          <a:bodyPr vert="horz"/>
          <a:lstStyle>
            <a:lvl1pPr marL="0" indent="0">
              <a:buNone/>
              <a:defRPr sz="1800" b="0" i="1">
                <a:solidFill>
                  <a:schemeClr val="bg1"/>
                </a:solidFill>
                <a:latin typeface="Corbel"/>
                <a:cs typeface="Corbel"/>
              </a:defRPr>
            </a:lvl1pPr>
          </a:lstStyle>
          <a:p>
            <a:pPr lvl="0"/>
            <a:r>
              <a:rPr lang="en-US" sz="1600" i="1" dirty="0">
                <a:solidFill>
                  <a:schemeClr val="bg1"/>
                </a:solidFill>
                <a:latin typeface="Calibri"/>
                <a:cs typeface="Calibri"/>
              </a:rPr>
              <a:t>Subtitle, if necessary – otherwise, wrap around for 2 lines.</a:t>
            </a:r>
            <a:endParaRPr lang="en-US" dirty="0"/>
          </a:p>
        </p:txBody>
      </p:sp>
    </p:spTree>
    <p:extLst>
      <p:ext uri="{BB962C8B-B14F-4D97-AF65-F5344CB8AC3E}">
        <p14:creationId xmlns:p14="http://schemas.microsoft.com/office/powerpoint/2010/main" val="100930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EDAF8DE8-8B8A-AF4E-8720-58D0BE9C192E}" type="datetimeFigureOut">
              <a:rPr lang="en-US" smtClean="0"/>
              <a:t>12/13/19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3C088C4-67FF-804C-B04E-8A504E18F696}" type="slidenum">
              <a:rPr lang="en-US" smtClean="0"/>
              <a:t>‹#›</a:t>
            </a:fld>
            <a:endParaRPr lang="en-US"/>
          </a:p>
        </p:txBody>
      </p:sp>
      <p:sp>
        <p:nvSpPr>
          <p:cNvPr id="6" name="Text Placeholder 7"/>
          <p:cNvSpPr>
            <a:spLocks noGrp="1"/>
          </p:cNvSpPr>
          <p:nvPr>
            <p:ph type="body" sz="quarter" idx="13" hasCustomPrompt="1"/>
          </p:nvPr>
        </p:nvSpPr>
        <p:spPr>
          <a:xfrm>
            <a:off x="457200" y="631498"/>
            <a:ext cx="8229600" cy="453665"/>
          </a:xfrm>
          <a:prstGeom prst="rect">
            <a:avLst/>
          </a:prstGeom>
        </p:spPr>
        <p:txBody>
          <a:bodyPr vert="horz"/>
          <a:lstStyle>
            <a:lvl1pPr marL="0" indent="0">
              <a:buNone/>
              <a:defRPr sz="2800" i="0">
                <a:solidFill>
                  <a:srgbClr val="FFFFFF"/>
                </a:solidFill>
                <a:latin typeface="Corbel"/>
                <a:cs typeface="Corbel"/>
              </a:defRPr>
            </a:lvl1pPr>
          </a:lstStyle>
          <a:p>
            <a:pPr lvl="0"/>
            <a:r>
              <a:rPr lang="en-US" sz="2000" dirty="0">
                <a:solidFill>
                  <a:schemeClr val="bg1"/>
                </a:solidFill>
              </a:rPr>
              <a:t>Presentation Title:</a:t>
            </a:r>
            <a:br>
              <a:rPr lang="en-US" sz="2000" dirty="0">
                <a:solidFill>
                  <a:schemeClr val="bg1"/>
                </a:solidFill>
              </a:rPr>
            </a:br>
            <a:endParaRPr lang="en-US" dirty="0"/>
          </a:p>
        </p:txBody>
      </p:sp>
      <p:sp>
        <p:nvSpPr>
          <p:cNvPr id="7" name="Text Placeholder 9"/>
          <p:cNvSpPr>
            <a:spLocks noGrp="1"/>
          </p:cNvSpPr>
          <p:nvPr>
            <p:ph type="body" sz="quarter" idx="14" hasCustomPrompt="1"/>
          </p:nvPr>
        </p:nvSpPr>
        <p:spPr>
          <a:xfrm>
            <a:off x="457200" y="1107985"/>
            <a:ext cx="8229600" cy="339725"/>
          </a:xfrm>
          <a:prstGeom prst="rect">
            <a:avLst/>
          </a:prstGeom>
        </p:spPr>
        <p:txBody>
          <a:bodyPr vert="horz"/>
          <a:lstStyle>
            <a:lvl1pPr marL="0" indent="0">
              <a:buNone/>
              <a:defRPr sz="1800" b="0" i="1">
                <a:solidFill>
                  <a:schemeClr val="bg1"/>
                </a:solidFill>
                <a:latin typeface="Corbel"/>
                <a:cs typeface="Corbel"/>
              </a:defRPr>
            </a:lvl1pPr>
          </a:lstStyle>
          <a:p>
            <a:pPr lvl="0"/>
            <a:r>
              <a:rPr lang="en-US" sz="1600" i="1" dirty="0">
                <a:solidFill>
                  <a:schemeClr val="bg1"/>
                </a:solidFill>
                <a:latin typeface="Calibri"/>
                <a:cs typeface="Calibri"/>
              </a:rPr>
              <a:t>Subtitle, if necessary – otherwise, wrap around for 2 lines.</a:t>
            </a:r>
            <a:endParaRPr lang="en-US" dirty="0"/>
          </a:p>
        </p:txBody>
      </p:sp>
    </p:spTree>
    <p:extLst>
      <p:ext uri="{BB962C8B-B14F-4D97-AF65-F5344CB8AC3E}">
        <p14:creationId xmlns:p14="http://schemas.microsoft.com/office/powerpoint/2010/main" val="56383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DAF8DE8-8B8A-AF4E-8720-58D0BE9C192E}" type="datetimeFigureOut">
              <a:rPr lang="en-US" smtClean="0"/>
              <a:t>12/13/19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3C088C4-67FF-804C-B04E-8A504E18F696}" type="slidenum">
              <a:rPr lang="en-US" smtClean="0"/>
              <a:t>‹#›</a:t>
            </a:fld>
            <a:endParaRPr lang="en-US"/>
          </a:p>
        </p:txBody>
      </p:sp>
      <p:sp>
        <p:nvSpPr>
          <p:cNvPr id="5" name="Text Placeholder 7"/>
          <p:cNvSpPr>
            <a:spLocks noGrp="1"/>
          </p:cNvSpPr>
          <p:nvPr>
            <p:ph type="body" sz="quarter" idx="13" hasCustomPrompt="1"/>
          </p:nvPr>
        </p:nvSpPr>
        <p:spPr>
          <a:xfrm>
            <a:off x="457200" y="631498"/>
            <a:ext cx="8229600" cy="453665"/>
          </a:xfrm>
          <a:prstGeom prst="rect">
            <a:avLst/>
          </a:prstGeom>
        </p:spPr>
        <p:txBody>
          <a:bodyPr vert="horz"/>
          <a:lstStyle>
            <a:lvl1pPr marL="0" indent="0">
              <a:buNone/>
              <a:defRPr sz="2800" i="0">
                <a:solidFill>
                  <a:srgbClr val="FFFFFF"/>
                </a:solidFill>
                <a:latin typeface="Corbel"/>
                <a:cs typeface="Corbel"/>
              </a:defRPr>
            </a:lvl1pPr>
          </a:lstStyle>
          <a:p>
            <a:pPr lvl="0"/>
            <a:r>
              <a:rPr lang="en-US" sz="2000" dirty="0">
                <a:solidFill>
                  <a:schemeClr val="bg1"/>
                </a:solidFill>
              </a:rPr>
              <a:t>Presentation Title:</a:t>
            </a:r>
            <a:br>
              <a:rPr lang="en-US" sz="2000" dirty="0">
                <a:solidFill>
                  <a:schemeClr val="bg1"/>
                </a:solidFill>
              </a:rPr>
            </a:br>
            <a:endParaRPr lang="en-US" dirty="0"/>
          </a:p>
        </p:txBody>
      </p:sp>
      <p:sp>
        <p:nvSpPr>
          <p:cNvPr id="6" name="Text Placeholder 9"/>
          <p:cNvSpPr>
            <a:spLocks noGrp="1"/>
          </p:cNvSpPr>
          <p:nvPr>
            <p:ph type="body" sz="quarter" idx="14" hasCustomPrompt="1"/>
          </p:nvPr>
        </p:nvSpPr>
        <p:spPr>
          <a:xfrm>
            <a:off x="457200" y="1107985"/>
            <a:ext cx="8229600" cy="339725"/>
          </a:xfrm>
          <a:prstGeom prst="rect">
            <a:avLst/>
          </a:prstGeom>
        </p:spPr>
        <p:txBody>
          <a:bodyPr vert="horz"/>
          <a:lstStyle>
            <a:lvl1pPr marL="0" indent="0">
              <a:buNone/>
              <a:defRPr sz="1800" b="0" i="1">
                <a:solidFill>
                  <a:schemeClr val="bg1"/>
                </a:solidFill>
                <a:latin typeface="Corbel"/>
                <a:cs typeface="Corbel"/>
              </a:defRPr>
            </a:lvl1pPr>
          </a:lstStyle>
          <a:p>
            <a:pPr lvl="0"/>
            <a:r>
              <a:rPr lang="en-US" sz="1600" i="1" dirty="0">
                <a:solidFill>
                  <a:schemeClr val="bg1"/>
                </a:solidFill>
                <a:latin typeface="Calibri"/>
                <a:cs typeface="Calibri"/>
              </a:rPr>
              <a:t>Subtitle, if necessary – otherwise, wrap around for 2 lines.</a:t>
            </a:r>
            <a:endParaRPr lang="en-US" dirty="0"/>
          </a:p>
        </p:txBody>
      </p:sp>
    </p:spTree>
    <p:extLst>
      <p:ext uri="{BB962C8B-B14F-4D97-AF65-F5344CB8AC3E}">
        <p14:creationId xmlns:p14="http://schemas.microsoft.com/office/powerpoint/2010/main" val="284478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825"/>
            <a:ext cx="3008313" cy="962669"/>
          </a:xfrm>
          <a:prstGeom prst="rect">
            <a:avLst/>
          </a:prstGeom>
        </p:spPr>
        <p:txBody>
          <a:bodyPr anchor="b"/>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1698826"/>
            <a:ext cx="5111750" cy="442733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661495"/>
            <a:ext cx="3008313" cy="3381473"/>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AF8DE8-8B8A-AF4E-8720-58D0BE9C192E}" type="datetimeFigureOut">
              <a:rPr lang="en-US" smtClean="0"/>
              <a:t>12/13/19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C088C4-67FF-804C-B04E-8A504E18F696}" type="slidenum">
              <a:rPr lang="en-US" smtClean="0"/>
              <a:t>‹#›</a:t>
            </a:fld>
            <a:endParaRPr lang="en-US"/>
          </a:p>
        </p:txBody>
      </p:sp>
      <p:sp>
        <p:nvSpPr>
          <p:cNvPr id="8" name="Text Placeholder 7"/>
          <p:cNvSpPr>
            <a:spLocks noGrp="1"/>
          </p:cNvSpPr>
          <p:nvPr>
            <p:ph type="body" sz="quarter" idx="13" hasCustomPrompt="1"/>
          </p:nvPr>
        </p:nvSpPr>
        <p:spPr>
          <a:xfrm>
            <a:off x="457200" y="631498"/>
            <a:ext cx="8229600" cy="453665"/>
          </a:xfrm>
          <a:prstGeom prst="rect">
            <a:avLst/>
          </a:prstGeom>
        </p:spPr>
        <p:txBody>
          <a:bodyPr vert="horz"/>
          <a:lstStyle>
            <a:lvl1pPr marL="0" indent="0">
              <a:buNone/>
              <a:defRPr sz="2800" i="0">
                <a:solidFill>
                  <a:srgbClr val="FFFFFF"/>
                </a:solidFill>
                <a:latin typeface="Corbel"/>
                <a:cs typeface="Corbel"/>
              </a:defRPr>
            </a:lvl1pPr>
          </a:lstStyle>
          <a:p>
            <a:pPr lvl="0"/>
            <a:r>
              <a:rPr lang="en-US" sz="2000" dirty="0">
                <a:solidFill>
                  <a:schemeClr val="bg1"/>
                </a:solidFill>
              </a:rPr>
              <a:t>Presentation Title:</a:t>
            </a:r>
            <a:br>
              <a:rPr lang="en-US" sz="2000" dirty="0">
                <a:solidFill>
                  <a:schemeClr val="bg1"/>
                </a:solidFill>
              </a:rPr>
            </a:br>
            <a:endParaRPr lang="en-US" dirty="0"/>
          </a:p>
        </p:txBody>
      </p:sp>
      <p:sp>
        <p:nvSpPr>
          <p:cNvPr id="9" name="Text Placeholder 9"/>
          <p:cNvSpPr>
            <a:spLocks noGrp="1"/>
          </p:cNvSpPr>
          <p:nvPr>
            <p:ph type="body" sz="quarter" idx="14" hasCustomPrompt="1"/>
          </p:nvPr>
        </p:nvSpPr>
        <p:spPr>
          <a:xfrm>
            <a:off x="457200" y="1107985"/>
            <a:ext cx="8229600" cy="339725"/>
          </a:xfrm>
          <a:prstGeom prst="rect">
            <a:avLst/>
          </a:prstGeom>
        </p:spPr>
        <p:txBody>
          <a:bodyPr vert="horz"/>
          <a:lstStyle>
            <a:lvl1pPr marL="0" indent="0">
              <a:buNone/>
              <a:defRPr sz="1800" b="0" i="1">
                <a:solidFill>
                  <a:schemeClr val="bg1"/>
                </a:solidFill>
                <a:latin typeface="Corbel"/>
                <a:cs typeface="Corbel"/>
              </a:defRPr>
            </a:lvl1pPr>
          </a:lstStyle>
          <a:p>
            <a:pPr lvl="0"/>
            <a:r>
              <a:rPr lang="en-US" sz="1600" i="1" dirty="0">
                <a:solidFill>
                  <a:schemeClr val="bg1"/>
                </a:solidFill>
                <a:latin typeface="Calibri"/>
                <a:cs typeface="Calibri"/>
              </a:rPr>
              <a:t>Subtitle, if necessary – otherwise, wrap around for 2 lines.</a:t>
            </a:r>
            <a:endParaRPr lang="en-US" dirty="0"/>
          </a:p>
        </p:txBody>
      </p:sp>
    </p:spTree>
    <p:extLst>
      <p:ext uri="{BB962C8B-B14F-4D97-AF65-F5344CB8AC3E}">
        <p14:creationId xmlns:p14="http://schemas.microsoft.com/office/powerpoint/2010/main" val="332605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792288" y="1593661"/>
            <a:ext cx="5486400" cy="31339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AF8DE8-8B8A-AF4E-8720-58D0BE9C192E}" type="datetimeFigureOut">
              <a:rPr lang="en-US" smtClean="0"/>
              <a:t>12/13/19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C088C4-67FF-804C-B04E-8A504E18F696}" type="slidenum">
              <a:rPr lang="en-US" smtClean="0"/>
              <a:t>‹#›</a:t>
            </a:fld>
            <a:endParaRPr lang="en-US"/>
          </a:p>
        </p:txBody>
      </p:sp>
      <p:sp>
        <p:nvSpPr>
          <p:cNvPr id="8" name="Text Placeholder 7"/>
          <p:cNvSpPr>
            <a:spLocks noGrp="1"/>
          </p:cNvSpPr>
          <p:nvPr>
            <p:ph type="body" sz="quarter" idx="13" hasCustomPrompt="1"/>
          </p:nvPr>
        </p:nvSpPr>
        <p:spPr>
          <a:xfrm>
            <a:off x="457200" y="631498"/>
            <a:ext cx="8229600" cy="453665"/>
          </a:xfrm>
          <a:prstGeom prst="rect">
            <a:avLst/>
          </a:prstGeom>
        </p:spPr>
        <p:txBody>
          <a:bodyPr vert="horz"/>
          <a:lstStyle>
            <a:lvl1pPr marL="0" indent="0">
              <a:buNone/>
              <a:defRPr sz="2800" i="0">
                <a:solidFill>
                  <a:srgbClr val="FFFFFF"/>
                </a:solidFill>
                <a:latin typeface="Corbel"/>
                <a:cs typeface="Corbel"/>
              </a:defRPr>
            </a:lvl1pPr>
          </a:lstStyle>
          <a:p>
            <a:pPr lvl="0"/>
            <a:r>
              <a:rPr lang="en-US" sz="2000" dirty="0">
                <a:solidFill>
                  <a:schemeClr val="bg1"/>
                </a:solidFill>
              </a:rPr>
              <a:t>Presentation Title:</a:t>
            </a:r>
            <a:br>
              <a:rPr lang="en-US" sz="2000" dirty="0">
                <a:solidFill>
                  <a:schemeClr val="bg1"/>
                </a:solidFill>
              </a:rPr>
            </a:br>
            <a:endParaRPr lang="en-US" dirty="0"/>
          </a:p>
        </p:txBody>
      </p:sp>
      <p:sp>
        <p:nvSpPr>
          <p:cNvPr id="9" name="Text Placeholder 9"/>
          <p:cNvSpPr>
            <a:spLocks noGrp="1"/>
          </p:cNvSpPr>
          <p:nvPr>
            <p:ph type="body" sz="quarter" idx="14" hasCustomPrompt="1"/>
          </p:nvPr>
        </p:nvSpPr>
        <p:spPr>
          <a:xfrm>
            <a:off x="457200" y="1107985"/>
            <a:ext cx="8229600" cy="339725"/>
          </a:xfrm>
          <a:prstGeom prst="rect">
            <a:avLst/>
          </a:prstGeom>
        </p:spPr>
        <p:txBody>
          <a:bodyPr vert="horz"/>
          <a:lstStyle>
            <a:lvl1pPr marL="0" indent="0">
              <a:buNone/>
              <a:defRPr sz="1800" b="0" i="1">
                <a:solidFill>
                  <a:schemeClr val="bg1"/>
                </a:solidFill>
                <a:latin typeface="Corbel"/>
                <a:cs typeface="Corbel"/>
              </a:defRPr>
            </a:lvl1pPr>
          </a:lstStyle>
          <a:p>
            <a:pPr lvl="0"/>
            <a:r>
              <a:rPr lang="en-US" sz="1600" i="1" dirty="0">
                <a:solidFill>
                  <a:schemeClr val="bg1"/>
                </a:solidFill>
                <a:latin typeface="Calibri"/>
                <a:cs typeface="Calibri"/>
              </a:rPr>
              <a:t>Subtitle, if necessary – otherwise, wrap around for 2 lines.</a:t>
            </a:r>
            <a:endParaRPr lang="en-US" dirty="0"/>
          </a:p>
        </p:txBody>
      </p:sp>
    </p:spTree>
    <p:extLst>
      <p:ext uri="{BB962C8B-B14F-4D97-AF65-F5344CB8AC3E}">
        <p14:creationId xmlns:p14="http://schemas.microsoft.com/office/powerpoint/2010/main" val="1575933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TS_logo-blue-gray_horiz.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6153536"/>
            <a:ext cx="2133600" cy="682752"/>
          </a:xfrm>
          <a:prstGeom prst="rect">
            <a:avLst/>
          </a:prstGeom>
        </p:spPr>
      </p:pic>
      <p:pic>
        <p:nvPicPr>
          <p:cNvPr id="15" name="Picture 14" descr="ATS-PP-Slide-L2-Head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0"/>
            <a:ext cx="9143999" cy="1600201"/>
          </a:xfrm>
          <a:prstGeom prst="rect">
            <a:avLst/>
          </a:prstGeom>
        </p:spPr>
      </p:pic>
      <p:sp>
        <p:nvSpPr>
          <p:cNvPr id="16" name="Content Placeholder 8"/>
          <p:cNvSpPr txBox="1">
            <a:spLocks/>
          </p:cNvSpPr>
          <p:nvPr userDrawn="1"/>
        </p:nvSpPr>
        <p:spPr>
          <a:xfrm>
            <a:off x="5948552" y="217111"/>
            <a:ext cx="3009225" cy="3365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lgn="r">
              <a:buFont typeface="Arial"/>
              <a:buNone/>
            </a:pPr>
            <a:r>
              <a:rPr lang="en-US" sz="1500" dirty="0">
                <a:solidFill>
                  <a:schemeClr val="bg1"/>
                </a:solidFill>
              </a:rPr>
              <a:t>American Thoracic Society</a:t>
            </a:r>
          </a:p>
        </p:txBody>
      </p:sp>
      <p:cxnSp>
        <p:nvCxnSpPr>
          <p:cNvPr id="18" name="Straight Connector 17"/>
          <p:cNvCxnSpPr/>
          <p:nvPr userDrawn="1"/>
        </p:nvCxnSpPr>
        <p:spPr>
          <a:xfrm>
            <a:off x="0" y="6122531"/>
            <a:ext cx="9144000" cy="0"/>
          </a:xfrm>
          <a:prstGeom prst="line">
            <a:avLst/>
          </a:prstGeom>
          <a:ln>
            <a:solidFill>
              <a:schemeClr val="tx2">
                <a:lumMod val="60000"/>
                <a:lumOff val="40000"/>
              </a:schemeClr>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9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 Target="slide2.xm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slide" Target="slide2.xm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slide" Target="slide2.xm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slide" Target="slide2.xm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files.abstractsonline.com/SUPT/449/4499/Instructions_SaveTableAsImage.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files.abstractsonline.com/SUPT/449/4499/Instructions_SaveTableAsImage.pdf" TargetMode="External"/><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slide" Target="slide2.xml"/><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slide" Target="slide2.xm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 Target="slide2.xml"/><Relationship Id="rId6" Type="http://schemas.openxmlformats.org/officeDocument/2006/relationships/image" Target="../media/image4.pn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1" Type="http://schemas.openxmlformats.org/officeDocument/2006/relationships/slide" Target="slide16.xml"/><Relationship Id="rId12" Type="http://schemas.openxmlformats.org/officeDocument/2006/relationships/slide" Target="slide18.xml"/><Relationship Id="rId13"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5.xml"/><Relationship Id="rId4" Type="http://schemas.openxmlformats.org/officeDocument/2006/relationships/slide" Target="slide6.xml"/><Relationship Id="rId5" Type="http://schemas.openxmlformats.org/officeDocument/2006/relationships/slide" Target="slide7.xml"/><Relationship Id="rId6" Type="http://schemas.openxmlformats.org/officeDocument/2006/relationships/slide" Target="slide8.xml"/><Relationship Id="rId7" Type="http://schemas.openxmlformats.org/officeDocument/2006/relationships/slide" Target="slide9.xml"/><Relationship Id="rId8" Type="http://schemas.openxmlformats.org/officeDocument/2006/relationships/slide" Target="slide13.xml"/><Relationship Id="rId9" Type="http://schemas.openxmlformats.org/officeDocument/2006/relationships/slide" Target="slide14.xml"/><Relationship Id="rId10"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conference.thoracic.org/program/call_for_abstracts/subclassification-definitions.php" TargetMode="External"/><Relationship Id="rId5" Type="http://schemas.openxmlformats.org/officeDocument/2006/relationships/hyperlink" Target="http://conference.thoracic.org/program/call_for_abstracts/assembly-descriptions.php" TargetMode="External"/><Relationship Id="rId6" Type="http://schemas.openxmlformats.org/officeDocument/2006/relationships/image" Target="../media/image13.PNG"/><Relationship Id="rId7" Type="http://schemas.openxmlformats.org/officeDocument/2006/relationships/slide" Target="slide2.xml"/><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conference.thoracic.org/program/resources/2020/scientific-categories.pdf"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16000" y="1779588"/>
            <a:ext cx="7303911" cy="1423913"/>
          </a:xfrm>
        </p:spPr>
        <p:txBody>
          <a:bodyPr/>
          <a:lstStyle/>
          <a:p>
            <a:r>
              <a:rPr lang="en-US" dirty="0"/>
              <a:t>ATS 2020</a:t>
            </a:r>
          </a:p>
          <a:p>
            <a:r>
              <a:rPr lang="en-US" dirty="0"/>
              <a:t>Call for Late –Breaking Abstracts</a:t>
            </a:r>
          </a:p>
        </p:txBody>
      </p:sp>
      <p:sp>
        <p:nvSpPr>
          <p:cNvPr id="3" name="Text Placeholder 2"/>
          <p:cNvSpPr>
            <a:spLocks noGrp="1"/>
          </p:cNvSpPr>
          <p:nvPr>
            <p:ph type="body" sz="quarter" idx="14"/>
          </p:nvPr>
        </p:nvSpPr>
        <p:spPr/>
        <p:txBody>
          <a:bodyPr/>
          <a:lstStyle/>
          <a:p>
            <a:r>
              <a:rPr lang="en-US" dirty="0"/>
              <a:t>Step-by-step instructions on how to submit an abstract</a:t>
            </a:r>
          </a:p>
        </p:txBody>
      </p:sp>
      <p:sp>
        <p:nvSpPr>
          <p:cNvPr id="4" name="Text Placeholder 3"/>
          <p:cNvSpPr>
            <a:spLocks noGrp="1"/>
          </p:cNvSpPr>
          <p:nvPr>
            <p:ph type="body" sz="quarter" idx="15"/>
          </p:nvPr>
        </p:nvSpPr>
        <p:spPr/>
        <p:txBody>
          <a:bodyPr/>
          <a:lstStyle/>
          <a:p>
            <a:endParaRPr lang="en-US" dirty="0"/>
          </a:p>
        </p:txBody>
      </p:sp>
      <p:sp>
        <p:nvSpPr>
          <p:cNvPr id="5" name="Text Placeholder 4"/>
          <p:cNvSpPr>
            <a:spLocks noGrp="1"/>
          </p:cNvSpPr>
          <p:nvPr>
            <p:ph type="body" sz="quarter" idx="16"/>
          </p:nvPr>
        </p:nvSpPr>
        <p:spPr/>
        <p:txBody>
          <a:bodyPr/>
          <a:lstStyle/>
          <a:p>
            <a:endParaRPr lang="en-US" dirty="0"/>
          </a:p>
        </p:txBody>
      </p:sp>
      <p:sp>
        <p:nvSpPr>
          <p:cNvPr id="6" name="TextBox 5"/>
          <p:cNvSpPr txBox="1"/>
          <p:nvPr/>
        </p:nvSpPr>
        <p:spPr>
          <a:xfrm>
            <a:off x="5776874" y="6039798"/>
            <a:ext cx="2622847" cy="323165"/>
          </a:xfrm>
          <a:prstGeom prst="rect">
            <a:avLst/>
          </a:prstGeom>
          <a:noFill/>
        </p:spPr>
        <p:txBody>
          <a:bodyPr wrap="square" rtlCol="0">
            <a:spAutoFit/>
          </a:bodyPr>
          <a:lstStyle/>
          <a:p>
            <a:r>
              <a:rPr lang="en-US" sz="1500" dirty="0">
                <a:solidFill>
                  <a:schemeClr val="bg1">
                    <a:lumMod val="95000"/>
                  </a:schemeClr>
                </a:solidFill>
              </a:rPr>
              <a:t>www.conference.thoracic.org</a:t>
            </a:r>
          </a:p>
        </p:txBody>
      </p:sp>
    </p:spTree>
    <p:extLst>
      <p:ext uri="{BB962C8B-B14F-4D97-AF65-F5344CB8AC3E}">
        <p14:creationId xmlns:p14="http://schemas.microsoft.com/office/powerpoint/2010/main" val="346707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68EE903-CE10-4C20-AA00-5D7D7F765EEF}"/>
              </a:ext>
            </a:extLst>
          </p:cNvPr>
          <p:cNvPicPr>
            <a:picLocks noChangeAspect="1"/>
          </p:cNvPicPr>
          <p:nvPr/>
        </p:nvPicPr>
        <p:blipFill>
          <a:blip r:embed="rId2"/>
          <a:stretch>
            <a:fillRect/>
          </a:stretch>
        </p:blipFill>
        <p:spPr>
          <a:xfrm>
            <a:off x="5313285" y="2866679"/>
            <a:ext cx="3328172" cy="3200335"/>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449824" y="1700688"/>
            <a:ext cx="3797323" cy="2546460"/>
          </a:xfrm>
        </p:spPr>
        <p:txBody>
          <a:bodyPr/>
          <a:lstStyle/>
          <a:p>
            <a:pPr>
              <a:buNone/>
            </a:pPr>
            <a:r>
              <a:rPr lang="en-US" sz="1800" dirty="0"/>
              <a:t>Co-Authors</a:t>
            </a:r>
          </a:p>
          <a:p>
            <a:pPr marL="285750" indent="-285750"/>
            <a:r>
              <a:rPr lang="en-US" sz="1400" dirty="0"/>
              <a:t>Click </a:t>
            </a:r>
            <a:r>
              <a:rPr lang="en-US" sz="1400" i="1" u="sng" dirty="0"/>
              <a:t>Add Author</a:t>
            </a:r>
            <a:r>
              <a:rPr lang="en-US" sz="1400" dirty="0"/>
              <a:t> to add co-author(s). </a:t>
            </a:r>
          </a:p>
          <a:p>
            <a:pPr marL="285750" indent="-285750"/>
            <a:r>
              <a:rPr lang="en-US" sz="1400" dirty="0"/>
              <a:t>The system will first search for an existing profile before allowing a new profile to be created. Click on </a:t>
            </a:r>
            <a:r>
              <a:rPr lang="en-US" sz="1400" i="1" u="sng" dirty="0"/>
              <a:t>Add</a:t>
            </a:r>
            <a:r>
              <a:rPr lang="en-US" sz="1400" dirty="0"/>
              <a:t> if a matching profile is found OR click on </a:t>
            </a:r>
            <a:r>
              <a:rPr lang="en-US" sz="1400" i="1" u="sng" dirty="0"/>
              <a:t>Enter your author here</a:t>
            </a:r>
            <a:r>
              <a:rPr lang="en-US" sz="1400" dirty="0"/>
              <a:t> if there is no match. </a:t>
            </a:r>
          </a:p>
          <a:p>
            <a:pPr>
              <a:buNone/>
            </a:pPr>
            <a:endParaRPr lang="en-US" sz="1400" dirty="0"/>
          </a:p>
          <a:p>
            <a:pPr>
              <a:buNone/>
            </a:pPr>
            <a:endParaRPr lang="en-US" sz="1400" dirty="0"/>
          </a:p>
          <a:p>
            <a:pPr marL="285750" indent="-285750"/>
            <a:endParaRPr lang="en-US" sz="1400" dirty="0"/>
          </a:p>
          <a:p>
            <a:pPr lvl="1" indent="0">
              <a:buNone/>
            </a:pPr>
            <a:endParaRPr lang="en-US" sz="1400" dirty="0"/>
          </a:p>
          <a:p>
            <a:pPr marL="285750" indent="-285750"/>
            <a:endParaRPr lang="en-US" sz="1800" dirty="0"/>
          </a:p>
          <a:p>
            <a:pPr marL="285750" indent="-285750"/>
            <a:endParaRPr lang="en-US" sz="1800" dirty="0"/>
          </a:p>
          <a:p>
            <a:pPr marL="285750" indent="-285750"/>
            <a:endParaRPr lang="en-US" sz="1800" dirty="0"/>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Authors &amp; Study Groups</a:t>
            </a:r>
          </a:p>
        </p:txBody>
      </p:sp>
      <p:sp>
        <p:nvSpPr>
          <p:cNvPr id="15" name="Rounded Rectangle 14"/>
          <p:cNvSpPr/>
          <p:nvPr/>
        </p:nvSpPr>
        <p:spPr>
          <a:xfrm>
            <a:off x="5384034" y="5845856"/>
            <a:ext cx="798340" cy="21509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800601" y="1799537"/>
            <a:ext cx="4162926" cy="1169551"/>
          </a:xfrm>
          <a:prstGeom prst="rect">
            <a:avLst/>
          </a:prstGeom>
          <a:noFill/>
        </p:spPr>
        <p:txBody>
          <a:bodyPr wrap="square" rtlCol="0">
            <a:spAutoFit/>
          </a:bodyPr>
          <a:lstStyle/>
          <a:p>
            <a:pPr>
              <a:buNone/>
            </a:pPr>
            <a:r>
              <a:rPr lang="en-US" sz="1400" dirty="0"/>
              <a:t>Entering a new author’s information</a:t>
            </a:r>
          </a:p>
          <a:p>
            <a:pPr marL="285750" indent="-285750">
              <a:buFont typeface="Arial" panose="020B0604020202020204" pitchFamily="34" charset="0"/>
              <a:buChar char="•"/>
            </a:pPr>
            <a:r>
              <a:rPr lang="en-US" sz="1400" dirty="0"/>
              <a:t>All fields marked with an asterisk (*) are required. </a:t>
            </a:r>
          </a:p>
          <a:p>
            <a:pPr marL="285750" indent="-285750"/>
            <a:r>
              <a:rPr lang="en-US" sz="1400" dirty="0"/>
              <a:t>Click </a:t>
            </a:r>
            <a:r>
              <a:rPr lang="en-US" sz="1400" i="1" u="sng" dirty="0"/>
              <a:t>SAVE AND CONTINUE</a:t>
            </a:r>
            <a:r>
              <a:rPr lang="en-US" sz="1400" dirty="0"/>
              <a:t> to add author. </a:t>
            </a:r>
          </a:p>
          <a:p>
            <a:pPr marL="285750" indent="-285750"/>
            <a:r>
              <a:rPr lang="en-US" sz="1400" dirty="0"/>
              <a:t>Continue these steps to add additional co-authors. </a:t>
            </a:r>
          </a:p>
          <a:p>
            <a:endParaRPr lang="en-US" sz="1400"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20263" t="42077" r="29474"/>
          <a:stretch/>
        </p:blipFill>
        <p:spPr>
          <a:xfrm>
            <a:off x="493296" y="3708806"/>
            <a:ext cx="3814709" cy="1043323"/>
          </a:xfrm>
          <a:prstGeom prst="rect">
            <a:avLst/>
          </a:prstGeom>
          <a:ln>
            <a:noFill/>
          </a:ln>
          <a:effectLst>
            <a:innerShdw blurRad="114300">
              <a:prstClr val="black"/>
            </a:innerShdw>
          </a:effectLst>
        </p:spPr>
      </p:pic>
      <p:sp>
        <p:nvSpPr>
          <p:cNvPr id="17" name="Rounded Rectangle 16"/>
          <p:cNvSpPr/>
          <p:nvPr/>
        </p:nvSpPr>
        <p:spPr>
          <a:xfrm>
            <a:off x="589549" y="4186990"/>
            <a:ext cx="524734" cy="12031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41008" r="7619"/>
          <a:stretch/>
        </p:blipFill>
        <p:spPr>
          <a:xfrm>
            <a:off x="1" y="5020670"/>
            <a:ext cx="4304134" cy="777499"/>
          </a:xfrm>
          <a:prstGeom prst="rect">
            <a:avLst/>
          </a:prstGeom>
          <a:ln>
            <a:noFill/>
          </a:ln>
          <a:effectLst>
            <a:innerShdw blurRad="114300">
              <a:prstClr val="black"/>
            </a:innerShdw>
          </a:effectLst>
        </p:spPr>
      </p:pic>
      <p:sp>
        <p:nvSpPr>
          <p:cNvPr id="19" name="Rounded Rectangle 18"/>
          <p:cNvSpPr/>
          <p:nvPr/>
        </p:nvSpPr>
        <p:spPr>
          <a:xfrm>
            <a:off x="3675869" y="5581752"/>
            <a:ext cx="524734" cy="192353"/>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673237" y="5120858"/>
            <a:ext cx="1573909" cy="192353"/>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125972" y="6245266"/>
            <a:ext cx="1605516" cy="523220"/>
          </a:xfrm>
          <a:prstGeom prst="rect">
            <a:avLst/>
          </a:prstGeom>
          <a:noFill/>
        </p:spPr>
        <p:txBody>
          <a:bodyPr wrap="square" rtlCol="0">
            <a:spAutoFit/>
          </a:bodyPr>
          <a:lstStyle/>
          <a:p>
            <a:pPr algn="ctr"/>
            <a:r>
              <a:rPr lang="en-US" sz="1400" dirty="0">
                <a:hlinkClick r:id="rId5" action="ppaction://hlinksldjump"/>
              </a:rPr>
              <a:t>Back to </a:t>
            </a:r>
          </a:p>
          <a:p>
            <a:pPr algn="ctr"/>
            <a:r>
              <a:rPr lang="en-US" sz="1400" dirty="0">
                <a:hlinkClick r:id="rId5" action="ppaction://hlinksldjump"/>
              </a:rPr>
              <a:t>Table of Contents</a:t>
            </a:r>
            <a:endParaRPr lang="en-US" sz="1400" dirty="0"/>
          </a:p>
        </p:txBody>
      </p:sp>
      <p:pic>
        <p:nvPicPr>
          <p:cNvPr id="23" name="Picture 22">
            <a:extLst>
              <a:ext uri="{FF2B5EF4-FFF2-40B4-BE49-F238E27FC236}">
                <a16:creationId xmlns:a16="http://schemas.microsoft.com/office/drawing/2014/main" xmlns="" id="{861E5907-CE00-4A07-A2B0-32EBB6680792}"/>
              </a:ext>
            </a:extLst>
          </p:cNvPr>
          <p:cNvPicPr>
            <a:picLocks noChangeAspect="1"/>
          </p:cNvPicPr>
          <p:nvPr/>
        </p:nvPicPr>
        <p:blipFill>
          <a:blip r:embed="rId6"/>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803950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824" y="1700688"/>
            <a:ext cx="7972281" cy="825944"/>
          </a:xfrm>
        </p:spPr>
        <p:txBody>
          <a:bodyPr/>
          <a:lstStyle/>
          <a:p>
            <a:pPr>
              <a:buNone/>
            </a:pPr>
            <a:r>
              <a:rPr lang="en-US" sz="1800" dirty="0"/>
              <a:t>Study Groups</a:t>
            </a:r>
          </a:p>
          <a:p>
            <a:pPr marL="285750" indent="-285750"/>
            <a:r>
              <a:rPr lang="en-US" sz="1400" dirty="0"/>
              <a:t>To add a study group, click on </a:t>
            </a:r>
            <a:r>
              <a:rPr lang="en-US" sz="1400" i="1" u="sng" dirty="0"/>
              <a:t>Add a Group</a:t>
            </a:r>
            <a:r>
              <a:rPr lang="en-US" sz="1400" dirty="0"/>
              <a:t>.</a:t>
            </a:r>
          </a:p>
          <a:p>
            <a:pPr marL="285750" indent="-285750"/>
            <a:r>
              <a:rPr lang="en-US" sz="1400" dirty="0"/>
              <a:t>Type in the name of the Study Group or Team. </a:t>
            </a:r>
          </a:p>
          <a:p>
            <a:pPr marL="285750" indent="-285750"/>
            <a:r>
              <a:rPr lang="en-US" sz="1400" dirty="0"/>
              <a:t>Click </a:t>
            </a:r>
            <a:r>
              <a:rPr lang="en-US" sz="1400" i="1" u="sng" dirty="0"/>
              <a:t>SAVE AND CONTINUE</a:t>
            </a:r>
            <a:r>
              <a:rPr lang="en-US" sz="1400" dirty="0"/>
              <a:t>.</a:t>
            </a:r>
          </a:p>
          <a:p>
            <a:pPr>
              <a:buNone/>
            </a:pPr>
            <a:endParaRPr lang="en-US" sz="1400" dirty="0"/>
          </a:p>
          <a:p>
            <a:pPr>
              <a:buNone/>
            </a:pPr>
            <a:endParaRPr lang="en-US" sz="1400" dirty="0"/>
          </a:p>
          <a:p>
            <a:pPr marL="285750" indent="-285750"/>
            <a:endParaRPr lang="en-US" sz="1400" dirty="0"/>
          </a:p>
          <a:p>
            <a:pPr lvl="1" indent="0">
              <a:buNone/>
            </a:pPr>
            <a:endParaRPr lang="en-US" sz="1400" dirty="0"/>
          </a:p>
          <a:p>
            <a:pPr marL="285750" indent="-285750"/>
            <a:endParaRPr lang="en-US" sz="1800" dirty="0"/>
          </a:p>
          <a:p>
            <a:pPr marL="285750" indent="-285750"/>
            <a:endParaRPr lang="en-US" sz="1800" dirty="0"/>
          </a:p>
          <a:p>
            <a:pPr marL="285750" indent="-285750"/>
            <a:endParaRPr lang="en-US" sz="1800" dirty="0"/>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Authors &amp; Study Groups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47071"/>
            <a:ext cx="9144000" cy="1796295"/>
          </a:xfrm>
          <a:prstGeom prst="rect">
            <a:avLst/>
          </a:prstGeom>
          <a:effectLst>
            <a:innerShdw blurRad="114300">
              <a:prstClr val="black"/>
            </a:innerShdw>
          </a:effectLst>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5067"/>
          <a:stretch/>
        </p:blipFill>
        <p:spPr>
          <a:xfrm>
            <a:off x="2852291" y="4797604"/>
            <a:ext cx="3167345" cy="1234298"/>
          </a:xfrm>
          <a:prstGeom prst="rect">
            <a:avLst/>
          </a:prstGeom>
          <a:effectLst>
            <a:innerShdw blurRad="114300">
              <a:prstClr val="black"/>
            </a:innerShdw>
          </a:effectLst>
        </p:spPr>
      </p:pic>
      <p:sp>
        <p:nvSpPr>
          <p:cNvPr id="21" name="Rounded Rectangle 20"/>
          <p:cNvSpPr/>
          <p:nvPr/>
        </p:nvSpPr>
        <p:spPr>
          <a:xfrm>
            <a:off x="1773447" y="4001929"/>
            <a:ext cx="717089" cy="21509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964575" y="5403460"/>
            <a:ext cx="1294604" cy="31154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125972" y="6245266"/>
            <a:ext cx="1605516" cy="523220"/>
          </a:xfrm>
          <a:prstGeom prst="rect">
            <a:avLst/>
          </a:prstGeom>
          <a:noFill/>
        </p:spPr>
        <p:txBody>
          <a:bodyPr wrap="square" rtlCol="0">
            <a:spAutoFit/>
          </a:bodyPr>
          <a:lstStyle/>
          <a:p>
            <a:pPr algn="ctr"/>
            <a:r>
              <a:rPr lang="en-US" sz="1400" dirty="0">
                <a:hlinkClick r:id="rId4" action="ppaction://hlinksldjump"/>
              </a:rPr>
              <a:t>Back to </a:t>
            </a:r>
          </a:p>
          <a:p>
            <a:pPr algn="ctr"/>
            <a:r>
              <a:rPr lang="en-US" sz="1400" dirty="0">
                <a:hlinkClick r:id="rId4" action="ppaction://hlinksldjump"/>
              </a:rPr>
              <a:t>Table of Contents</a:t>
            </a:r>
            <a:endParaRPr lang="en-US" sz="1400" dirty="0"/>
          </a:p>
        </p:txBody>
      </p:sp>
      <p:pic>
        <p:nvPicPr>
          <p:cNvPr id="11" name="Picture 10">
            <a:extLst>
              <a:ext uri="{FF2B5EF4-FFF2-40B4-BE49-F238E27FC236}">
                <a16:creationId xmlns:a16="http://schemas.microsoft.com/office/drawing/2014/main" xmlns="" id="{64270B92-10E6-45C7-B8F8-15A604E700E0}"/>
              </a:ext>
            </a:extLst>
          </p:cNvPr>
          <p:cNvPicPr>
            <a:picLocks noChangeAspect="1"/>
          </p:cNvPicPr>
          <p:nvPr/>
        </p:nvPicPr>
        <p:blipFill>
          <a:blip r:embed="rId5"/>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198204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824" y="1700688"/>
            <a:ext cx="3821387" cy="2991628"/>
          </a:xfrm>
        </p:spPr>
        <p:txBody>
          <a:bodyPr/>
          <a:lstStyle/>
          <a:p>
            <a:pPr>
              <a:buNone/>
            </a:pPr>
            <a:r>
              <a:rPr lang="en-US" sz="1800" dirty="0"/>
              <a:t>Change the order of authors listed</a:t>
            </a:r>
          </a:p>
          <a:p>
            <a:pPr marL="285750" indent="-285750"/>
            <a:r>
              <a:rPr lang="en-US" sz="1400" dirty="0"/>
              <a:t>Click on </a:t>
            </a:r>
            <a:r>
              <a:rPr lang="en-US" sz="1400" i="1" u="sng" dirty="0"/>
              <a:t>Change the Order these Author(s) are listed</a:t>
            </a:r>
          </a:p>
          <a:p>
            <a:pPr marL="285750" indent="-285750"/>
            <a:r>
              <a:rPr lang="en-US" sz="1400" dirty="0"/>
              <a:t>Choose the order for each author</a:t>
            </a:r>
          </a:p>
          <a:p>
            <a:pPr marL="285750" indent="-285750"/>
            <a:r>
              <a:rPr lang="en-US" sz="1400" dirty="0"/>
              <a:t>NOTE: You CANNOT change the order of the presenting author (must be first author). The Study Group name must be listed last.</a:t>
            </a:r>
          </a:p>
          <a:p>
            <a:pPr marL="285750" indent="-285750"/>
            <a:r>
              <a:rPr lang="en-US" sz="1400" dirty="0"/>
              <a:t>Click </a:t>
            </a:r>
            <a:r>
              <a:rPr lang="en-US" sz="1400" i="1" u="sng" dirty="0"/>
              <a:t>SAVE AND CONTINUE</a:t>
            </a:r>
            <a:r>
              <a:rPr lang="en-US" sz="1400" dirty="0"/>
              <a:t>.</a:t>
            </a:r>
          </a:p>
          <a:p>
            <a:pPr marL="285750" indent="-285750"/>
            <a:r>
              <a:rPr lang="en-US" sz="1400" dirty="0"/>
              <a:t>Once you have completed entering all authors and the order is correct, click on </a:t>
            </a:r>
            <a:r>
              <a:rPr lang="en-US" sz="1400" i="1" u="sng" dirty="0"/>
              <a:t>SAVE AND CONTINUE</a:t>
            </a:r>
            <a:r>
              <a:rPr lang="en-US" sz="1400" dirty="0"/>
              <a:t> to continue to the next step → Abstract Affirmations. </a:t>
            </a:r>
          </a:p>
          <a:p>
            <a:pPr marL="285750" indent="-285750"/>
            <a:endParaRPr lang="en-US" sz="1400" dirty="0"/>
          </a:p>
          <a:p>
            <a:pPr>
              <a:buNone/>
            </a:pPr>
            <a:endParaRPr lang="en-US" sz="1400" dirty="0"/>
          </a:p>
          <a:p>
            <a:pPr marL="285750" indent="-285750"/>
            <a:endParaRPr lang="en-US" sz="1400" dirty="0"/>
          </a:p>
          <a:p>
            <a:pPr lvl="1" indent="0">
              <a:buNone/>
            </a:pPr>
            <a:endParaRPr lang="en-US" sz="1400" dirty="0"/>
          </a:p>
          <a:p>
            <a:pPr marL="285750" indent="-285750"/>
            <a:endParaRPr lang="en-US" sz="1800" dirty="0"/>
          </a:p>
          <a:p>
            <a:pPr marL="285750" indent="-285750"/>
            <a:endParaRPr lang="en-US" sz="1800" dirty="0"/>
          </a:p>
          <a:p>
            <a:pPr marL="285750" indent="-285750"/>
            <a:endParaRPr lang="en-US" sz="1800" dirty="0"/>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Authors &amp; Study Groups</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9221"/>
          <a:stretch/>
        </p:blipFill>
        <p:spPr>
          <a:xfrm>
            <a:off x="4395884" y="2083820"/>
            <a:ext cx="4452512" cy="1230347"/>
          </a:xfrm>
          <a:prstGeom prst="rect">
            <a:avLst/>
          </a:prstGeom>
          <a:effectLst>
            <a:innerShdw blurRad="114300">
              <a:prstClr val="black"/>
            </a:innerShdw>
          </a:effectLst>
        </p:spPr>
      </p:pic>
      <p:sp>
        <p:nvSpPr>
          <p:cNvPr id="21" name="Rounded Rectangle 20"/>
          <p:cNvSpPr/>
          <p:nvPr/>
        </p:nvSpPr>
        <p:spPr>
          <a:xfrm>
            <a:off x="6401919" y="2823907"/>
            <a:ext cx="1226102" cy="22555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884" y="3850105"/>
            <a:ext cx="4443292" cy="1333602"/>
          </a:xfrm>
          <a:prstGeom prst="rect">
            <a:avLst/>
          </a:prstGeom>
          <a:effectLst>
            <a:innerShdw blurRad="114300">
              <a:prstClr val="black"/>
            </a:innerShdw>
          </a:effectLst>
        </p:spPr>
      </p:pic>
      <p:sp>
        <p:nvSpPr>
          <p:cNvPr id="22" name="Rounded Rectangle 21"/>
          <p:cNvSpPr/>
          <p:nvPr/>
        </p:nvSpPr>
        <p:spPr>
          <a:xfrm>
            <a:off x="4463714" y="4282553"/>
            <a:ext cx="252663" cy="65039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456044" y="4922379"/>
            <a:ext cx="885977" cy="22555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125972" y="6245266"/>
            <a:ext cx="1605516" cy="523220"/>
          </a:xfrm>
          <a:prstGeom prst="rect">
            <a:avLst/>
          </a:prstGeom>
          <a:noFill/>
        </p:spPr>
        <p:txBody>
          <a:bodyPr wrap="square" rtlCol="0">
            <a:spAutoFit/>
          </a:bodyPr>
          <a:lstStyle/>
          <a:p>
            <a:pPr algn="ctr"/>
            <a:r>
              <a:rPr lang="en-US" sz="1400" dirty="0">
                <a:hlinkClick r:id="rId4" action="ppaction://hlinksldjump"/>
              </a:rPr>
              <a:t>Back to </a:t>
            </a:r>
          </a:p>
          <a:p>
            <a:pPr algn="ctr"/>
            <a:r>
              <a:rPr lang="en-US" sz="1400" dirty="0">
                <a:hlinkClick r:id="rId4" action="ppaction://hlinksldjump"/>
              </a:rPr>
              <a:t>Table of Contents</a:t>
            </a:r>
            <a:endParaRPr lang="en-US" sz="1400" dirty="0"/>
          </a:p>
        </p:txBody>
      </p:sp>
      <p:pic>
        <p:nvPicPr>
          <p:cNvPr id="14" name="Picture 13">
            <a:extLst>
              <a:ext uri="{FF2B5EF4-FFF2-40B4-BE49-F238E27FC236}">
                <a16:creationId xmlns:a16="http://schemas.microsoft.com/office/drawing/2014/main" xmlns="" id="{C2D26626-C1A1-4724-A3DD-8FC8A7218EA6}"/>
              </a:ext>
            </a:extLst>
          </p:cNvPr>
          <p:cNvPicPr>
            <a:picLocks noChangeAspect="1"/>
          </p:cNvPicPr>
          <p:nvPr/>
        </p:nvPicPr>
        <p:blipFill>
          <a:blip r:embed="rId5"/>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3214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824" y="1700688"/>
            <a:ext cx="8236976" cy="1900143"/>
          </a:xfrm>
        </p:spPr>
        <p:txBody>
          <a:bodyPr/>
          <a:lstStyle/>
          <a:p>
            <a:pPr>
              <a:buNone/>
            </a:pPr>
            <a:r>
              <a:rPr lang="en-US" sz="1800" dirty="0"/>
              <a:t>The submitter must complete abstract affirmations 1-9 to continue to the next step → Presenter Affirmations. Once complete, click </a:t>
            </a:r>
            <a:r>
              <a:rPr lang="en-US" sz="1800" i="1" u="sng" dirty="0"/>
              <a:t>SAVE AND CONTINUE</a:t>
            </a:r>
            <a:r>
              <a:rPr lang="en-US" sz="1800" dirty="0"/>
              <a:t>. </a:t>
            </a:r>
            <a:endParaRPr lang="en-US" sz="1400" dirty="0"/>
          </a:p>
          <a:p>
            <a:pPr marL="285750" indent="-285750"/>
            <a:endParaRPr lang="en-US" sz="1400" dirty="0"/>
          </a:p>
          <a:p>
            <a:pPr>
              <a:buNone/>
            </a:pPr>
            <a:endParaRPr lang="en-US" sz="1400" dirty="0"/>
          </a:p>
          <a:p>
            <a:pPr marL="285750" indent="-285750"/>
            <a:endParaRPr lang="en-US" sz="1400" dirty="0"/>
          </a:p>
          <a:p>
            <a:pPr lvl="1" indent="0">
              <a:buNone/>
            </a:pPr>
            <a:endParaRPr lang="en-US" sz="1400" dirty="0"/>
          </a:p>
          <a:p>
            <a:pPr marL="285750" indent="-285750"/>
            <a:endParaRPr lang="en-US" sz="1800" dirty="0"/>
          </a:p>
          <a:p>
            <a:pPr marL="285750" indent="-285750"/>
            <a:endParaRPr lang="en-US" sz="1800" dirty="0"/>
          </a:p>
          <a:p>
            <a:pPr marL="285750" indent="-285750"/>
            <a:endParaRPr lang="en-US" sz="1800" dirty="0"/>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Abstract Affirmations</a:t>
            </a:r>
          </a:p>
        </p:txBody>
      </p:sp>
      <p:sp>
        <p:nvSpPr>
          <p:cNvPr id="14" name="TextBox 13"/>
          <p:cNvSpPr txBox="1"/>
          <p:nvPr/>
        </p:nvSpPr>
        <p:spPr>
          <a:xfrm>
            <a:off x="3125972" y="6245266"/>
            <a:ext cx="1605516" cy="523220"/>
          </a:xfrm>
          <a:prstGeom prst="rect">
            <a:avLst/>
          </a:prstGeom>
          <a:noFill/>
        </p:spPr>
        <p:txBody>
          <a:bodyPr wrap="square" rtlCol="0">
            <a:spAutoFit/>
          </a:bodyPr>
          <a:lstStyle/>
          <a:p>
            <a:pPr algn="ctr"/>
            <a:r>
              <a:rPr lang="en-US" sz="1400" dirty="0">
                <a:hlinkClick r:id="rId2" action="ppaction://hlinksldjump"/>
              </a:rPr>
              <a:t>Back to </a:t>
            </a:r>
          </a:p>
          <a:p>
            <a:pPr algn="ctr"/>
            <a:r>
              <a:rPr lang="en-US" sz="1400" dirty="0">
                <a:hlinkClick r:id="rId2" action="ppaction://hlinksldjump"/>
              </a:rPr>
              <a:t>Table of Contents</a:t>
            </a:r>
            <a:endParaRPr lang="en-US" sz="1400" dirty="0"/>
          </a:p>
        </p:txBody>
      </p:sp>
      <p:pic>
        <p:nvPicPr>
          <p:cNvPr id="11" name="Picture 10">
            <a:extLst>
              <a:ext uri="{FF2B5EF4-FFF2-40B4-BE49-F238E27FC236}">
                <a16:creationId xmlns:a16="http://schemas.microsoft.com/office/drawing/2014/main" xmlns="" id="{D55480A4-9375-4E98-96C9-642FBF316084}"/>
              </a:ext>
            </a:extLst>
          </p:cNvPr>
          <p:cNvPicPr>
            <a:picLocks noChangeAspect="1"/>
          </p:cNvPicPr>
          <p:nvPr/>
        </p:nvPicPr>
        <p:blipFill>
          <a:blip r:embed="rId3"/>
          <a:stretch>
            <a:fillRect/>
          </a:stretch>
        </p:blipFill>
        <p:spPr>
          <a:xfrm>
            <a:off x="5621867" y="6258656"/>
            <a:ext cx="3422572" cy="599344"/>
          </a:xfrm>
          <a:prstGeom prst="rect">
            <a:avLst/>
          </a:prstGeom>
        </p:spPr>
      </p:pic>
      <p:pic>
        <p:nvPicPr>
          <p:cNvPr id="6" name="Picture 5">
            <a:extLst>
              <a:ext uri="{FF2B5EF4-FFF2-40B4-BE49-F238E27FC236}">
                <a16:creationId xmlns:a16="http://schemas.microsoft.com/office/drawing/2014/main" xmlns="" id="{EFCE420B-F4BB-4D88-B764-C6869D950F9C}"/>
              </a:ext>
            </a:extLst>
          </p:cNvPr>
          <p:cNvPicPr>
            <a:picLocks noChangeAspect="1"/>
          </p:cNvPicPr>
          <p:nvPr/>
        </p:nvPicPr>
        <p:blipFill>
          <a:blip r:embed="rId4"/>
          <a:stretch>
            <a:fillRect/>
          </a:stretch>
        </p:blipFill>
        <p:spPr>
          <a:xfrm>
            <a:off x="146756" y="2445994"/>
            <a:ext cx="8547420" cy="3169396"/>
          </a:xfrm>
          <a:prstGeom prst="rect">
            <a:avLst/>
          </a:prstGeom>
        </p:spPr>
      </p:pic>
      <p:sp>
        <p:nvSpPr>
          <p:cNvPr id="10" name="Oval Callout 7">
            <a:extLst>
              <a:ext uri="{FF2B5EF4-FFF2-40B4-BE49-F238E27FC236}">
                <a16:creationId xmlns:a16="http://schemas.microsoft.com/office/drawing/2014/main" xmlns="" id="{59F0CC38-10A1-45DC-B310-6DC93ED20869}"/>
              </a:ext>
            </a:extLst>
          </p:cNvPr>
          <p:cNvSpPr/>
          <p:nvPr/>
        </p:nvSpPr>
        <p:spPr>
          <a:xfrm>
            <a:off x="0" y="4132506"/>
            <a:ext cx="1851378" cy="1203384"/>
          </a:xfrm>
          <a:prstGeom prst="wedgeEllipseCallout">
            <a:avLst>
              <a:gd name="adj1" fmla="val 2126"/>
              <a:gd name="adj2" fmla="val -6788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You can always go back to a previous step by selecting it from the left menu.  </a:t>
            </a:r>
          </a:p>
        </p:txBody>
      </p:sp>
    </p:spTree>
    <p:extLst>
      <p:ext uri="{BB962C8B-B14F-4D97-AF65-F5344CB8AC3E}">
        <p14:creationId xmlns:p14="http://schemas.microsoft.com/office/powerpoint/2010/main" val="2910419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824" y="1700688"/>
            <a:ext cx="8236976" cy="1900143"/>
          </a:xfrm>
        </p:spPr>
        <p:txBody>
          <a:bodyPr/>
          <a:lstStyle/>
          <a:p>
            <a:pPr>
              <a:buNone/>
            </a:pPr>
            <a:r>
              <a:rPr lang="en-US" sz="1800" dirty="0"/>
              <a:t>The submitter must complete presenter affirmations 1-9 to continue to the next step → Clinical Trial Affirmation. Once complete, click </a:t>
            </a:r>
            <a:r>
              <a:rPr lang="en-US" sz="1800" i="1" u="sng" dirty="0"/>
              <a:t>SAVE AND CONTINUE</a:t>
            </a:r>
            <a:r>
              <a:rPr lang="en-US" sz="1800" dirty="0"/>
              <a:t>. </a:t>
            </a:r>
            <a:endParaRPr lang="en-US" sz="1400" dirty="0"/>
          </a:p>
          <a:p>
            <a:pPr marL="285750" indent="-285750"/>
            <a:endParaRPr lang="en-US" sz="1400" dirty="0"/>
          </a:p>
          <a:p>
            <a:pPr>
              <a:buNone/>
            </a:pPr>
            <a:endParaRPr lang="en-US" sz="1400" dirty="0"/>
          </a:p>
          <a:p>
            <a:pPr marL="285750" indent="-285750"/>
            <a:endParaRPr lang="en-US" sz="1400" dirty="0"/>
          </a:p>
          <a:p>
            <a:pPr lvl="1" indent="0">
              <a:buNone/>
            </a:pPr>
            <a:endParaRPr lang="en-US" sz="1400" dirty="0"/>
          </a:p>
          <a:p>
            <a:pPr marL="285750" indent="-285750"/>
            <a:endParaRPr lang="en-US" sz="1800" dirty="0"/>
          </a:p>
          <a:p>
            <a:pPr marL="285750" indent="-285750"/>
            <a:endParaRPr lang="en-US" sz="1800" dirty="0"/>
          </a:p>
          <a:p>
            <a:pPr marL="285750" indent="-285750"/>
            <a:endParaRPr lang="en-US" sz="1800" dirty="0"/>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Presenter Affirmations</a:t>
            </a:r>
          </a:p>
        </p:txBody>
      </p:sp>
      <p:sp>
        <p:nvSpPr>
          <p:cNvPr id="9" name="TextBox 8"/>
          <p:cNvSpPr txBox="1"/>
          <p:nvPr/>
        </p:nvSpPr>
        <p:spPr>
          <a:xfrm>
            <a:off x="3125972" y="6245266"/>
            <a:ext cx="1605516" cy="523220"/>
          </a:xfrm>
          <a:prstGeom prst="rect">
            <a:avLst/>
          </a:prstGeom>
          <a:noFill/>
        </p:spPr>
        <p:txBody>
          <a:bodyPr wrap="square" rtlCol="0">
            <a:spAutoFit/>
          </a:bodyPr>
          <a:lstStyle/>
          <a:p>
            <a:pPr algn="ctr"/>
            <a:r>
              <a:rPr lang="en-US" sz="1400" dirty="0">
                <a:hlinkClick r:id="rId2" action="ppaction://hlinksldjump"/>
              </a:rPr>
              <a:t>Back to </a:t>
            </a:r>
          </a:p>
          <a:p>
            <a:pPr algn="ctr"/>
            <a:r>
              <a:rPr lang="en-US" sz="1400" dirty="0">
                <a:hlinkClick r:id="rId2" action="ppaction://hlinksldjump"/>
              </a:rPr>
              <a:t>Table of Contents</a:t>
            </a:r>
            <a:endParaRPr lang="en-US" sz="1400" dirty="0"/>
          </a:p>
        </p:txBody>
      </p:sp>
      <p:pic>
        <p:nvPicPr>
          <p:cNvPr id="10" name="Picture 9">
            <a:extLst>
              <a:ext uri="{FF2B5EF4-FFF2-40B4-BE49-F238E27FC236}">
                <a16:creationId xmlns:a16="http://schemas.microsoft.com/office/drawing/2014/main" xmlns="" id="{3C09AAB1-9C24-4BDA-8CF5-C0CA34DB217D}"/>
              </a:ext>
            </a:extLst>
          </p:cNvPr>
          <p:cNvPicPr>
            <a:picLocks noChangeAspect="1"/>
          </p:cNvPicPr>
          <p:nvPr/>
        </p:nvPicPr>
        <p:blipFill>
          <a:blip r:embed="rId3"/>
          <a:stretch>
            <a:fillRect/>
          </a:stretch>
        </p:blipFill>
        <p:spPr>
          <a:xfrm>
            <a:off x="5621867" y="6258656"/>
            <a:ext cx="3422572" cy="599344"/>
          </a:xfrm>
          <a:prstGeom prst="rect">
            <a:avLst/>
          </a:prstGeom>
        </p:spPr>
      </p:pic>
      <p:pic>
        <p:nvPicPr>
          <p:cNvPr id="6" name="Picture 5">
            <a:extLst>
              <a:ext uri="{FF2B5EF4-FFF2-40B4-BE49-F238E27FC236}">
                <a16:creationId xmlns:a16="http://schemas.microsoft.com/office/drawing/2014/main" xmlns="" id="{82D8F4EC-D4B8-48B8-A064-460541CB7B36}"/>
              </a:ext>
            </a:extLst>
          </p:cNvPr>
          <p:cNvPicPr>
            <a:picLocks noChangeAspect="1"/>
          </p:cNvPicPr>
          <p:nvPr/>
        </p:nvPicPr>
        <p:blipFill>
          <a:blip r:embed="rId4"/>
          <a:stretch>
            <a:fillRect/>
          </a:stretch>
        </p:blipFill>
        <p:spPr>
          <a:xfrm>
            <a:off x="558800" y="2352826"/>
            <a:ext cx="7456311" cy="36006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8674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824" y="1700688"/>
            <a:ext cx="8236976" cy="1900143"/>
          </a:xfrm>
        </p:spPr>
        <p:txBody>
          <a:bodyPr/>
          <a:lstStyle/>
          <a:p>
            <a:pPr>
              <a:buNone/>
            </a:pPr>
            <a:r>
              <a:rPr lang="en-US" sz="1800" dirty="0"/>
              <a:t>The submitter must complete the Clinical Trial affirmation to continue to the next step → Abstract. Once complete, click </a:t>
            </a:r>
            <a:r>
              <a:rPr lang="en-US" sz="1800" i="1" u="sng" dirty="0"/>
              <a:t>SAVE AND CONTINUE</a:t>
            </a:r>
            <a:r>
              <a:rPr lang="en-US" sz="1800" dirty="0"/>
              <a:t>. </a:t>
            </a:r>
            <a:endParaRPr lang="en-US" sz="1400" dirty="0"/>
          </a:p>
          <a:p>
            <a:pPr marL="285750" indent="-285750"/>
            <a:endParaRPr lang="en-US" sz="1400" dirty="0"/>
          </a:p>
          <a:p>
            <a:pPr>
              <a:buNone/>
            </a:pPr>
            <a:endParaRPr lang="en-US" sz="1400" dirty="0"/>
          </a:p>
          <a:p>
            <a:pPr marL="285750" indent="-285750"/>
            <a:endParaRPr lang="en-US" sz="1400" dirty="0"/>
          </a:p>
          <a:p>
            <a:pPr lvl="1" indent="0">
              <a:buNone/>
            </a:pPr>
            <a:endParaRPr lang="en-US" sz="1400" dirty="0"/>
          </a:p>
          <a:p>
            <a:pPr marL="285750" indent="-285750"/>
            <a:endParaRPr lang="en-US" sz="1800" dirty="0"/>
          </a:p>
          <a:p>
            <a:pPr marL="285750" indent="-285750"/>
            <a:endParaRPr lang="en-US" sz="1800" dirty="0"/>
          </a:p>
          <a:p>
            <a:pPr marL="285750" indent="-285750"/>
            <a:endParaRPr lang="en-US" sz="1800" dirty="0"/>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Clinical Trial Affirmations</a:t>
            </a:r>
          </a:p>
        </p:txBody>
      </p:sp>
      <p:sp>
        <p:nvSpPr>
          <p:cNvPr id="9" name="TextBox 8"/>
          <p:cNvSpPr txBox="1"/>
          <p:nvPr/>
        </p:nvSpPr>
        <p:spPr>
          <a:xfrm>
            <a:off x="3125972" y="6245266"/>
            <a:ext cx="1605516" cy="523220"/>
          </a:xfrm>
          <a:prstGeom prst="rect">
            <a:avLst/>
          </a:prstGeom>
          <a:noFill/>
        </p:spPr>
        <p:txBody>
          <a:bodyPr wrap="square" rtlCol="0">
            <a:spAutoFit/>
          </a:bodyPr>
          <a:lstStyle/>
          <a:p>
            <a:pPr algn="ctr"/>
            <a:r>
              <a:rPr lang="en-US" sz="1400" dirty="0">
                <a:hlinkClick r:id="rId2" action="ppaction://hlinksldjump"/>
              </a:rPr>
              <a:t>Back to </a:t>
            </a:r>
          </a:p>
          <a:p>
            <a:pPr algn="ctr"/>
            <a:r>
              <a:rPr lang="en-US" sz="1400" dirty="0">
                <a:hlinkClick r:id="rId2" action="ppaction://hlinksldjump"/>
              </a:rPr>
              <a:t>Table of Contents</a:t>
            </a:r>
            <a:endParaRPr lang="en-US" sz="1400" dirty="0"/>
          </a:p>
        </p:txBody>
      </p:sp>
      <p:pic>
        <p:nvPicPr>
          <p:cNvPr id="10" name="Picture 9">
            <a:extLst>
              <a:ext uri="{FF2B5EF4-FFF2-40B4-BE49-F238E27FC236}">
                <a16:creationId xmlns:a16="http://schemas.microsoft.com/office/drawing/2014/main" xmlns="" id="{3C09AAB1-9C24-4BDA-8CF5-C0CA34DB217D}"/>
              </a:ext>
            </a:extLst>
          </p:cNvPr>
          <p:cNvPicPr>
            <a:picLocks noChangeAspect="1"/>
          </p:cNvPicPr>
          <p:nvPr/>
        </p:nvPicPr>
        <p:blipFill>
          <a:blip r:embed="rId3"/>
          <a:stretch>
            <a:fillRect/>
          </a:stretch>
        </p:blipFill>
        <p:spPr>
          <a:xfrm>
            <a:off x="5621867" y="6258656"/>
            <a:ext cx="3422572" cy="599344"/>
          </a:xfrm>
          <a:prstGeom prst="rect">
            <a:avLst/>
          </a:prstGeom>
        </p:spPr>
      </p:pic>
      <p:pic>
        <p:nvPicPr>
          <p:cNvPr id="5" name="Picture 4">
            <a:extLst>
              <a:ext uri="{FF2B5EF4-FFF2-40B4-BE49-F238E27FC236}">
                <a16:creationId xmlns:a16="http://schemas.microsoft.com/office/drawing/2014/main" xmlns="" id="{10C076E7-5241-4BB2-B7D5-2D7F60372DEA}"/>
              </a:ext>
            </a:extLst>
          </p:cNvPr>
          <p:cNvPicPr>
            <a:picLocks noChangeAspect="1"/>
          </p:cNvPicPr>
          <p:nvPr/>
        </p:nvPicPr>
        <p:blipFill>
          <a:blip r:embed="rId4"/>
          <a:stretch>
            <a:fillRect/>
          </a:stretch>
        </p:blipFill>
        <p:spPr>
          <a:xfrm>
            <a:off x="1131711" y="2364574"/>
            <a:ext cx="6880578" cy="35896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515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824" y="1700688"/>
            <a:ext cx="8236976" cy="1900143"/>
          </a:xfrm>
        </p:spPr>
        <p:txBody>
          <a:bodyPr/>
          <a:lstStyle/>
          <a:p>
            <a:pPr marL="285750" indent="-285750"/>
            <a:r>
              <a:rPr lang="en-US" sz="1400" dirty="0"/>
              <a:t>You may type your abstract text directly into the system or upload a Word document, which will extract the text into the abstract body field. </a:t>
            </a:r>
          </a:p>
          <a:p>
            <a:pPr marL="1028700" lvl="1"/>
            <a:r>
              <a:rPr lang="en-US" sz="1400" dirty="0"/>
              <a:t>To type directly, click on </a:t>
            </a:r>
            <a:r>
              <a:rPr lang="en-US" sz="1400" i="1" u="sng" dirty="0"/>
              <a:t>Enter Abstract Text</a:t>
            </a:r>
          </a:p>
          <a:p>
            <a:pPr marL="1028700" lvl="1"/>
            <a:r>
              <a:rPr lang="en-US" sz="1400" dirty="0"/>
              <a:t>To upload, click on </a:t>
            </a:r>
            <a:r>
              <a:rPr lang="en-US" sz="1400" i="1" u="sng" dirty="0"/>
              <a:t>Upload a File Containing Your Abstract</a:t>
            </a:r>
          </a:p>
          <a:p>
            <a:pPr marL="285750" indent="-285750"/>
            <a:r>
              <a:rPr lang="en-US" sz="1400" dirty="0"/>
              <a:t>Do not enter abstract title and authors in the abstract body</a:t>
            </a:r>
          </a:p>
          <a:p>
            <a:pPr marL="285750" indent="-285750"/>
            <a:r>
              <a:rPr lang="en-US" sz="1400" dirty="0"/>
              <a:t>400 word limit (image, table, and spaces are not included in word count)</a:t>
            </a:r>
          </a:p>
          <a:p>
            <a:pPr marL="285750" indent="-285750"/>
            <a:r>
              <a:rPr lang="en-US" sz="1400" dirty="0"/>
              <a:t>1 image per abstract. (</a:t>
            </a:r>
            <a:r>
              <a:rPr lang="en-US" sz="1400" dirty="0">
                <a:hlinkClick r:id="rId2"/>
              </a:rPr>
              <a:t>Click here for instructions on how to upload a Table as an image.</a:t>
            </a:r>
            <a:r>
              <a:rPr lang="en-US" sz="1400" dirty="0"/>
              <a:t>) To add an image, click on </a:t>
            </a:r>
            <a:r>
              <a:rPr lang="en-US" sz="1400" i="1" u="sng" dirty="0"/>
              <a:t>Add an Image</a:t>
            </a:r>
            <a:r>
              <a:rPr lang="en-US" sz="1400" dirty="0"/>
              <a:t>.</a:t>
            </a:r>
          </a:p>
          <a:p>
            <a:pPr>
              <a:buNone/>
            </a:pPr>
            <a:endParaRPr lang="en-US" sz="1400" dirty="0"/>
          </a:p>
          <a:p>
            <a:pPr marL="285750" indent="-285750"/>
            <a:endParaRPr lang="en-US" sz="1400" dirty="0"/>
          </a:p>
          <a:p>
            <a:pPr lvl="1" indent="0">
              <a:buNone/>
            </a:pPr>
            <a:endParaRPr lang="en-US" sz="1400" dirty="0"/>
          </a:p>
          <a:p>
            <a:pPr marL="285750" indent="-285750"/>
            <a:endParaRPr lang="en-US" sz="1800" dirty="0"/>
          </a:p>
          <a:p>
            <a:pPr marL="285750" indent="-285750"/>
            <a:endParaRPr lang="en-US" sz="1800" dirty="0"/>
          </a:p>
          <a:p>
            <a:pPr>
              <a:buNone/>
            </a:pPr>
            <a:endParaRPr lang="en-US" sz="1800" dirty="0"/>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Abstract Body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995" y="3961786"/>
            <a:ext cx="4880633" cy="1721815"/>
          </a:xfrm>
          <a:prstGeom prst="rect">
            <a:avLst/>
          </a:prstGeom>
          <a:effectLst>
            <a:innerShdw blurRad="114300">
              <a:prstClr val="black"/>
            </a:innerShdw>
          </a:effectLst>
        </p:spPr>
      </p:pic>
      <p:sp>
        <p:nvSpPr>
          <p:cNvPr id="9" name="Rounded Rectangle 8"/>
          <p:cNvSpPr/>
          <p:nvPr/>
        </p:nvSpPr>
        <p:spPr>
          <a:xfrm>
            <a:off x="2263056" y="5083599"/>
            <a:ext cx="1442670" cy="25148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4001380" y="5023437"/>
            <a:ext cx="2748331" cy="31633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2263056" y="5375869"/>
            <a:ext cx="1442670" cy="18272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125972" y="6245266"/>
            <a:ext cx="1605516" cy="523220"/>
          </a:xfrm>
          <a:prstGeom prst="rect">
            <a:avLst/>
          </a:prstGeom>
          <a:noFill/>
        </p:spPr>
        <p:txBody>
          <a:bodyPr wrap="square" rtlCol="0">
            <a:spAutoFit/>
          </a:bodyPr>
          <a:lstStyle/>
          <a:p>
            <a:pPr algn="ctr"/>
            <a:r>
              <a:rPr lang="en-US" sz="1400" dirty="0">
                <a:hlinkClick r:id="rId4" action="ppaction://hlinksldjump"/>
              </a:rPr>
              <a:t>Back to </a:t>
            </a:r>
          </a:p>
          <a:p>
            <a:pPr algn="ctr"/>
            <a:r>
              <a:rPr lang="en-US" sz="1400" dirty="0">
                <a:hlinkClick r:id="rId4" action="ppaction://hlinksldjump"/>
              </a:rPr>
              <a:t>Table of Contents</a:t>
            </a:r>
            <a:endParaRPr lang="en-US" sz="1400" dirty="0"/>
          </a:p>
        </p:txBody>
      </p:sp>
      <p:pic>
        <p:nvPicPr>
          <p:cNvPr id="14" name="Picture 13">
            <a:extLst>
              <a:ext uri="{FF2B5EF4-FFF2-40B4-BE49-F238E27FC236}">
                <a16:creationId xmlns:a16="http://schemas.microsoft.com/office/drawing/2014/main" xmlns="" id="{D9F28069-2951-4C91-A6AE-ACAAA46F6D92}"/>
              </a:ext>
            </a:extLst>
          </p:cNvPr>
          <p:cNvPicPr>
            <a:picLocks noChangeAspect="1"/>
          </p:cNvPicPr>
          <p:nvPr/>
        </p:nvPicPr>
        <p:blipFill>
          <a:blip r:embed="rId5"/>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288442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3078" t="2341" r="44227" b="2504"/>
          <a:stretch/>
        </p:blipFill>
        <p:spPr>
          <a:xfrm>
            <a:off x="0" y="3308683"/>
            <a:ext cx="1503947" cy="2782467"/>
          </a:xfrm>
          <a:prstGeom prst="rect">
            <a:avLst/>
          </a:prstGeom>
          <a:effectLst>
            <a:innerShdw blurRad="114300">
              <a:prstClr val="black"/>
            </a:innerShdw>
          </a:effectLst>
        </p:spPr>
      </p:pic>
      <p:sp>
        <p:nvSpPr>
          <p:cNvPr id="2" name="Content Placeholder 1"/>
          <p:cNvSpPr>
            <a:spLocks noGrp="1"/>
          </p:cNvSpPr>
          <p:nvPr>
            <p:ph idx="1"/>
          </p:nvPr>
        </p:nvSpPr>
        <p:spPr>
          <a:xfrm>
            <a:off x="449824" y="1632731"/>
            <a:ext cx="8236976" cy="1374531"/>
          </a:xfrm>
        </p:spPr>
        <p:txBody>
          <a:bodyPr/>
          <a:lstStyle/>
          <a:p>
            <a:pPr marL="285750" indent="-285750"/>
            <a:r>
              <a:rPr lang="en-US" sz="1400" dirty="0"/>
              <a:t>1 image per abstract. (</a:t>
            </a:r>
            <a:r>
              <a:rPr lang="en-US" sz="1400" dirty="0">
                <a:hlinkClick r:id="rId3"/>
              </a:rPr>
              <a:t>Click here for instructions on how to upload a Table as an image.</a:t>
            </a:r>
            <a:r>
              <a:rPr lang="en-US" sz="1400" dirty="0"/>
              <a:t>) To add an image, click on </a:t>
            </a:r>
            <a:r>
              <a:rPr lang="en-US" sz="1400" i="1" u="sng" dirty="0"/>
              <a:t>Add an Image</a:t>
            </a:r>
            <a:r>
              <a:rPr lang="en-US" sz="1400" dirty="0"/>
              <a:t>. </a:t>
            </a:r>
            <a:r>
              <a:rPr lang="en-US" sz="1400" b="1" dirty="0">
                <a:solidFill>
                  <a:srgbClr val="FF0000"/>
                </a:solidFill>
              </a:rPr>
              <a:t>(JPG, JPEG, or GIF format only)</a:t>
            </a:r>
          </a:p>
          <a:p>
            <a:pPr>
              <a:buNone/>
            </a:pPr>
            <a:r>
              <a:rPr lang="en-US" sz="1800" dirty="0"/>
              <a:t>HOW TO MOVE AN IMAGE</a:t>
            </a:r>
          </a:p>
          <a:p>
            <a:pPr marL="285750" indent="-285750"/>
            <a:r>
              <a:rPr lang="en-US" sz="1400" dirty="0"/>
              <a:t>If the image you have uploaded is not in the correct position, click on </a:t>
            </a:r>
            <a:r>
              <a:rPr lang="en-US" sz="1400" i="1" u="sng" dirty="0"/>
              <a:t>Edit Abstract Text</a:t>
            </a:r>
            <a:r>
              <a:rPr lang="en-US" sz="1400" dirty="0"/>
              <a:t>.</a:t>
            </a:r>
          </a:p>
          <a:p>
            <a:pPr marL="285750" indent="-285750"/>
            <a:r>
              <a:rPr lang="en-US" sz="1400" dirty="0"/>
              <a:t>Highlight the FULL text for the graphic (from the first 2 </a:t>
            </a:r>
            <a:r>
              <a:rPr lang="en-US" sz="1400" b="1" dirty="0"/>
              <a:t>$$</a:t>
            </a:r>
            <a:r>
              <a:rPr lang="en-US" sz="1400" dirty="0"/>
              <a:t> to the last 2 </a:t>
            </a:r>
            <a:r>
              <a:rPr lang="en-US" sz="1400" b="1" dirty="0"/>
              <a:t>$$</a:t>
            </a:r>
            <a:r>
              <a:rPr lang="en-US" sz="1400" dirty="0"/>
              <a:t>). Press on </a:t>
            </a:r>
            <a:r>
              <a:rPr lang="en-US" sz="1400" dirty="0" err="1"/>
              <a:t>Ctrl+X</a:t>
            </a:r>
            <a:r>
              <a:rPr lang="en-US" sz="1400" dirty="0"/>
              <a:t>  to cut the text. Select where you would like graphic to appear. Press </a:t>
            </a:r>
            <a:r>
              <a:rPr lang="en-US" sz="1400" dirty="0" err="1"/>
              <a:t>Ctrl+V</a:t>
            </a:r>
            <a:r>
              <a:rPr lang="en-US" sz="1400" dirty="0"/>
              <a:t> to paste. Click </a:t>
            </a:r>
            <a:r>
              <a:rPr lang="en-US" sz="1400" i="1" u="sng" dirty="0"/>
              <a:t>SAVE AND CONTINUE</a:t>
            </a:r>
            <a:r>
              <a:rPr lang="en-US" sz="1400" dirty="0"/>
              <a:t>.</a:t>
            </a:r>
          </a:p>
          <a:p>
            <a:pPr>
              <a:buNone/>
            </a:pPr>
            <a:endParaRPr lang="en-US" sz="1400" dirty="0"/>
          </a:p>
          <a:p>
            <a:pPr marL="285750" indent="-285750"/>
            <a:endParaRPr lang="en-US" sz="1400" dirty="0"/>
          </a:p>
          <a:p>
            <a:pPr lvl="1" indent="0">
              <a:buNone/>
            </a:pPr>
            <a:endParaRPr lang="en-US" sz="1400" dirty="0"/>
          </a:p>
          <a:p>
            <a:pPr marL="285750" indent="-285750"/>
            <a:endParaRPr lang="en-US" sz="1800" dirty="0"/>
          </a:p>
          <a:p>
            <a:pPr marL="285750" indent="-285750"/>
            <a:endParaRPr lang="en-US" sz="1800" dirty="0"/>
          </a:p>
          <a:p>
            <a:pPr>
              <a:buNone/>
            </a:pPr>
            <a:endParaRPr lang="en-US" sz="1800" dirty="0"/>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Abstract Body- Image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4341" y="3547065"/>
            <a:ext cx="2173309" cy="1651512"/>
          </a:xfrm>
          <a:prstGeom prst="rect">
            <a:avLst/>
          </a:prstGeom>
          <a:effectLst>
            <a:innerShdw blurRad="114300">
              <a:prstClr val="black"/>
            </a:inn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9919" y="3547065"/>
            <a:ext cx="2276841" cy="1651512"/>
          </a:xfrm>
          <a:prstGeom prst="rect">
            <a:avLst/>
          </a:prstGeom>
          <a:effectLst>
            <a:innerShdw blurRad="114300">
              <a:prstClr val="black"/>
            </a:innerShdw>
          </a:effectLst>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5944" r="31087"/>
          <a:stretch/>
        </p:blipFill>
        <p:spPr>
          <a:xfrm>
            <a:off x="7523914" y="3211136"/>
            <a:ext cx="1620086" cy="2880015"/>
          </a:xfrm>
          <a:prstGeom prst="rect">
            <a:avLst/>
          </a:prstGeom>
          <a:effectLst>
            <a:innerShdw blurRad="114300">
              <a:prstClr val="black"/>
            </a:innerShdw>
          </a:effectLst>
        </p:spPr>
      </p:pic>
      <p:sp>
        <p:nvSpPr>
          <p:cNvPr id="15" name="Right Arrow 14"/>
          <p:cNvSpPr/>
          <p:nvPr/>
        </p:nvSpPr>
        <p:spPr>
          <a:xfrm>
            <a:off x="1615003" y="4118173"/>
            <a:ext cx="457991" cy="509296"/>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4308997" y="4118173"/>
            <a:ext cx="457991" cy="509296"/>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7115791" y="4101906"/>
            <a:ext cx="457991" cy="509296"/>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1" y="5739063"/>
            <a:ext cx="613611" cy="12701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2135925" y="4265736"/>
            <a:ext cx="2093134" cy="34546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4814080" y="4011089"/>
            <a:ext cx="2093134" cy="13980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4814080" y="4927471"/>
            <a:ext cx="828731" cy="27110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310063" y="5474368"/>
            <a:ext cx="4597151" cy="523220"/>
          </a:xfrm>
          <a:prstGeom prst="rect">
            <a:avLst/>
          </a:prstGeom>
          <a:noFill/>
        </p:spPr>
        <p:txBody>
          <a:bodyPr wrap="square" rtlCol="0">
            <a:spAutoFit/>
          </a:bodyPr>
          <a:lstStyle/>
          <a:p>
            <a:pPr algn="ctr"/>
            <a:r>
              <a:rPr lang="en-US" sz="1400" i="1" dirty="0"/>
              <a:t>Note: Image/Graph must be legible for review. An image with multiple images will not be published with the abstract.</a:t>
            </a:r>
          </a:p>
        </p:txBody>
      </p:sp>
      <p:sp>
        <p:nvSpPr>
          <p:cNvPr id="24" name="TextBox 23"/>
          <p:cNvSpPr txBox="1"/>
          <p:nvPr/>
        </p:nvSpPr>
        <p:spPr>
          <a:xfrm>
            <a:off x="3125972" y="6245266"/>
            <a:ext cx="1605516" cy="523220"/>
          </a:xfrm>
          <a:prstGeom prst="rect">
            <a:avLst/>
          </a:prstGeom>
          <a:noFill/>
        </p:spPr>
        <p:txBody>
          <a:bodyPr wrap="square" rtlCol="0">
            <a:spAutoFit/>
          </a:bodyPr>
          <a:lstStyle/>
          <a:p>
            <a:pPr algn="ctr"/>
            <a:r>
              <a:rPr lang="en-US" sz="1400" dirty="0">
                <a:hlinkClick r:id="rId7" action="ppaction://hlinksldjump"/>
              </a:rPr>
              <a:t>Back to </a:t>
            </a:r>
          </a:p>
          <a:p>
            <a:pPr algn="ctr"/>
            <a:r>
              <a:rPr lang="en-US" sz="1400" dirty="0">
                <a:hlinkClick r:id="rId7" action="ppaction://hlinksldjump"/>
              </a:rPr>
              <a:t>Table of Contents</a:t>
            </a:r>
            <a:endParaRPr lang="en-US" sz="1400" dirty="0"/>
          </a:p>
        </p:txBody>
      </p:sp>
      <p:pic>
        <p:nvPicPr>
          <p:cNvPr id="26" name="Picture 25">
            <a:extLst>
              <a:ext uri="{FF2B5EF4-FFF2-40B4-BE49-F238E27FC236}">
                <a16:creationId xmlns:a16="http://schemas.microsoft.com/office/drawing/2014/main" xmlns="" id="{FB152E90-BC85-4204-BAE8-D9960578FD3E}"/>
              </a:ext>
            </a:extLst>
          </p:cNvPr>
          <p:cNvPicPr>
            <a:picLocks noChangeAspect="1"/>
          </p:cNvPicPr>
          <p:nvPr/>
        </p:nvPicPr>
        <p:blipFill>
          <a:blip r:embed="rId8"/>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125614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F106F50-05A8-4E07-B5D3-A1C21C07D96F}"/>
              </a:ext>
            </a:extLst>
          </p:cNvPr>
          <p:cNvPicPr>
            <a:picLocks noChangeAspect="1"/>
          </p:cNvPicPr>
          <p:nvPr/>
        </p:nvPicPr>
        <p:blipFill rotWithShape="1">
          <a:blip r:embed="rId2"/>
          <a:srcRect t="17642" r="15944" b="17892"/>
          <a:stretch/>
        </p:blipFill>
        <p:spPr>
          <a:xfrm>
            <a:off x="5531791" y="2413346"/>
            <a:ext cx="2460210" cy="1788598"/>
          </a:xfrm>
          <a:prstGeom prst="rect">
            <a:avLst/>
          </a:prstGeom>
        </p:spPr>
      </p:pic>
      <p:sp>
        <p:nvSpPr>
          <p:cNvPr id="2" name="Content Placeholder 1"/>
          <p:cNvSpPr>
            <a:spLocks noGrp="1"/>
          </p:cNvSpPr>
          <p:nvPr>
            <p:ph idx="1"/>
          </p:nvPr>
        </p:nvSpPr>
        <p:spPr>
          <a:xfrm>
            <a:off x="449824" y="1632731"/>
            <a:ext cx="4230460" cy="1002185"/>
          </a:xfrm>
        </p:spPr>
        <p:txBody>
          <a:bodyPr/>
          <a:lstStyle/>
          <a:p>
            <a:pPr marL="285750" indent="-285750"/>
            <a:r>
              <a:rPr lang="en-US" sz="1400" dirty="0"/>
              <a:t>Once you have finished entering your Abstract Body, Click </a:t>
            </a:r>
            <a:r>
              <a:rPr lang="en-US" sz="1400" i="1" u="sng" dirty="0"/>
              <a:t>SAVE AND CONTINUE </a:t>
            </a:r>
            <a:r>
              <a:rPr lang="en-US" sz="1400" dirty="0"/>
              <a:t>to review your work and submit your abstract </a:t>
            </a:r>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Preview &amp; Finish</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t="15835"/>
          <a:stretch/>
        </p:blipFill>
        <p:spPr>
          <a:xfrm>
            <a:off x="606535" y="2911642"/>
            <a:ext cx="2691799" cy="2583388"/>
          </a:xfrm>
          <a:prstGeom prst="rect">
            <a:avLst/>
          </a:prstGeom>
          <a:effectLst>
            <a:innerShdw blurRad="114300">
              <a:prstClr val="black"/>
            </a:innerShdw>
          </a:effectLst>
        </p:spPr>
      </p:pic>
      <p:sp>
        <p:nvSpPr>
          <p:cNvPr id="25" name="Rounded Rectangle 24"/>
          <p:cNvSpPr/>
          <p:nvPr/>
        </p:nvSpPr>
        <p:spPr>
          <a:xfrm>
            <a:off x="905867" y="5113469"/>
            <a:ext cx="971059" cy="34546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ontent Placeholder 1"/>
          <p:cNvSpPr txBox="1">
            <a:spLocks/>
          </p:cNvSpPr>
          <p:nvPr/>
        </p:nvSpPr>
        <p:spPr>
          <a:xfrm>
            <a:off x="4680284" y="1700911"/>
            <a:ext cx="4163227" cy="768986"/>
          </a:xfrm>
          <a:prstGeom prst="rect">
            <a:avLst/>
          </a:prstGeom>
        </p:spPr>
        <p:txBody>
          <a:bodyPr/>
          <a:lstStyle>
            <a:lvl1pPr marL="0" indent="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r>
              <a:rPr lang="en-US" sz="1400" dirty="0"/>
              <a:t>Carefully review your work. Scroll down and click on </a:t>
            </a:r>
            <a:r>
              <a:rPr lang="en-US" sz="1400" i="1" u="sng" dirty="0"/>
              <a:t>Finalize and Submit</a:t>
            </a:r>
            <a:r>
              <a:rPr lang="en-US" sz="1400" dirty="0"/>
              <a:t> to submit payment.</a:t>
            </a:r>
          </a:p>
        </p:txBody>
      </p:sp>
      <p:sp>
        <p:nvSpPr>
          <p:cNvPr id="28" name="Rounded Rectangle 27"/>
          <p:cNvSpPr/>
          <p:nvPr/>
        </p:nvSpPr>
        <p:spPr>
          <a:xfrm>
            <a:off x="5720908" y="3134913"/>
            <a:ext cx="1221313" cy="34546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1"/>
          <p:cNvSpPr txBox="1">
            <a:spLocks/>
          </p:cNvSpPr>
          <p:nvPr/>
        </p:nvSpPr>
        <p:spPr>
          <a:xfrm>
            <a:off x="4680283" y="4396538"/>
            <a:ext cx="4163227" cy="1486904"/>
          </a:xfrm>
          <a:prstGeom prst="rect">
            <a:avLst/>
          </a:prstGeom>
        </p:spPr>
        <p:txBody>
          <a:bodyPr/>
          <a:lstStyle>
            <a:lvl1pPr marL="0" indent="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r>
              <a:rPr lang="en-US" sz="1400" dirty="0"/>
              <a:t>Your submission is NOT complete until payment has been submitted and abstract is marked </a:t>
            </a:r>
            <a:r>
              <a:rPr lang="en-US" sz="1400" b="1" dirty="0"/>
              <a:t>FINALIZED</a:t>
            </a:r>
            <a:r>
              <a:rPr lang="en-US" sz="1400" dirty="0"/>
              <a:t>. If your abstract is marked COMPLETED, the abstract has NOT been successfully submitted. Please go back to submit payment and finalize. </a:t>
            </a:r>
          </a:p>
        </p:txBody>
      </p:sp>
      <p:sp>
        <p:nvSpPr>
          <p:cNvPr id="30" name="TextBox 29"/>
          <p:cNvSpPr txBox="1"/>
          <p:nvPr/>
        </p:nvSpPr>
        <p:spPr>
          <a:xfrm>
            <a:off x="3125972" y="6245266"/>
            <a:ext cx="1605516" cy="523220"/>
          </a:xfrm>
          <a:prstGeom prst="rect">
            <a:avLst/>
          </a:prstGeom>
          <a:noFill/>
        </p:spPr>
        <p:txBody>
          <a:bodyPr wrap="square" rtlCol="0">
            <a:spAutoFit/>
          </a:bodyPr>
          <a:lstStyle/>
          <a:p>
            <a:pPr algn="ctr"/>
            <a:r>
              <a:rPr lang="en-US" sz="1400" dirty="0">
                <a:hlinkClick r:id="rId4" action="ppaction://hlinksldjump"/>
              </a:rPr>
              <a:t>Back to </a:t>
            </a:r>
          </a:p>
          <a:p>
            <a:pPr algn="ctr"/>
            <a:r>
              <a:rPr lang="en-US" sz="1400" dirty="0">
                <a:hlinkClick r:id="rId4" action="ppaction://hlinksldjump"/>
              </a:rPr>
              <a:t>Table of Contents</a:t>
            </a:r>
            <a:endParaRPr lang="en-US" sz="1400" dirty="0"/>
          </a:p>
        </p:txBody>
      </p:sp>
      <p:pic>
        <p:nvPicPr>
          <p:cNvPr id="13" name="Picture 12">
            <a:extLst>
              <a:ext uri="{FF2B5EF4-FFF2-40B4-BE49-F238E27FC236}">
                <a16:creationId xmlns:a16="http://schemas.microsoft.com/office/drawing/2014/main" xmlns="" id="{79F2ECE4-AD94-40E3-9076-F82D8C76C8C0}"/>
              </a:ext>
            </a:extLst>
          </p:cNvPr>
          <p:cNvPicPr>
            <a:picLocks noChangeAspect="1"/>
          </p:cNvPicPr>
          <p:nvPr/>
        </p:nvPicPr>
        <p:blipFill>
          <a:blip r:embed="rId5"/>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158283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8101" y="3068316"/>
            <a:ext cx="4230460" cy="296825"/>
          </a:xfrm>
        </p:spPr>
        <p:txBody>
          <a:bodyPr/>
          <a:lstStyle/>
          <a:p>
            <a:pPr>
              <a:buNone/>
            </a:pPr>
            <a:r>
              <a:rPr lang="en-US" sz="1800" dirty="0"/>
              <a:t>Abstract is in progress and has NOT been successfully submitted. </a:t>
            </a:r>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Preview &amp; Finish</a:t>
            </a:r>
          </a:p>
        </p:txBody>
      </p:sp>
      <p:sp>
        <p:nvSpPr>
          <p:cNvPr id="17" name="Content Placeholder 1"/>
          <p:cNvSpPr txBox="1">
            <a:spLocks/>
          </p:cNvSpPr>
          <p:nvPr/>
        </p:nvSpPr>
        <p:spPr>
          <a:xfrm>
            <a:off x="3198101" y="3854033"/>
            <a:ext cx="4230460" cy="581326"/>
          </a:xfrm>
          <a:prstGeom prst="rect">
            <a:avLst/>
          </a:prstGeom>
        </p:spPr>
        <p:txBody>
          <a:bodyPr/>
          <a:lstStyle>
            <a:lvl1pPr marL="0" indent="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1800" dirty="0"/>
              <a:t>Abstract has been SUCCESSFULLY SUBMITTED. </a:t>
            </a:r>
          </a:p>
        </p:txBody>
      </p:sp>
      <p:pic>
        <p:nvPicPr>
          <p:cNvPr id="11" name="Picture 10"/>
          <p:cNvPicPr>
            <a:picLocks noChangeAspect="1"/>
          </p:cNvPicPr>
          <p:nvPr/>
        </p:nvPicPr>
        <p:blipFill>
          <a:blip r:embed="rId2"/>
          <a:stretch>
            <a:fillRect/>
          </a:stretch>
        </p:blipFill>
        <p:spPr>
          <a:xfrm>
            <a:off x="7344340" y="3849083"/>
            <a:ext cx="669821" cy="669821"/>
          </a:xfrm>
          <a:prstGeom prst="rect">
            <a:avLst/>
          </a:prstGeom>
        </p:spPr>
      </p:pic>
      <p:pic>
        <p:nvPicPr>
          <p:cNvPr id="22" name="Picture 21"/>
          <p:cNvPicPr>
            <a:picLocks noChangeAspect="1"/>
          </p:cNvPicPr>
          <p:nvPr/>
        </p:nvPicPr>
        <p:blipFill>
          <a:blip r:embed="rId3"/>
          <a:stretch>
            <a:fillRect/>
          </a:stretch>
        </p:blipFill>
        <p:spPr>
          <a:xfrm>
            <a:off x="7344340" y="2876119"/>
            <a:ext cx="669821" cy="669821"/>
          </a:xfrm>
          <a:prstGeom prst="rect">
            <a:avLst/>
          </a:prstGeom>
        </p:spPr>
      </p:pic>
      <p:sp>
        <p:nvSpPr>
          <p:cNvPr id="15" name="TextBox 14"/>
          <p:cNvSpPr txBox="1"/>
          <p:nvPr/>
        </p:nvSpPr>
        <p:spPr>
          <a:xfrm>
            <a:off x="183550" y="1754372"/>
            <a:ext cx="8503250" cy="646331"/>
          </a:xfrm>
          <a:prstGeom prst="rect">
            <a:avLst/>
          </a:prstGeom>
          <a:noFill/>
        </p:spPr>
        <p:txBody>
          <a:bodyPr wrap="square" rtlCol="0">
            <a:spAutoFit/>
          </a:bodyPr>
          <a:lstStyle/>
          <a:p>
            <a:pPr algn="ctr"/>
            <a:r>
              <a:rPr lang="en-US" dirty="0"/>
              <a:t>You can always go back to the homepage (         ) to access your abstracts and check submission statuses. </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304" y="1721626"/>
            <a:ext cx="409632" cy="428685"/>
          </a:xfrm>
          <a:prstGeom prst="rect">
            <a:avLst/>
          </a:prstGeom>
        </p:spPr>
      </p:pic>
      <p:sp>
        <p:nvSpPr>
          <p:cNvPr id="19" name="TextBox 18"/>
          <p:cNvSpPr txBox="1"/>
          <p:nvPr/>
        </p:nvSpPr>
        <p:spPr>
          <a:xfrm>
            <a:off x="0" y="5550149"/>
            <a:ext cx="9144000" cy="369332"/>
          </a:xfrm>
          <a:prstGeom prst="rect">
            <a:avLst/>
          </a:prstGeom>
          <a:noFill/>
        </p:spPr>
        <p:txBody>
          <a:bodyPr wrap="square" rtlCol="0">
            <a:spAutoFit/>
          </a:bodyPr>
          <a:lstStyle/>
          <a:p>
            <a:pPr algn="ctr"/>
            <a:r>
              <a:rPr lang="en-US" dirty="0"/>
              <a:t>To log out, click on your name at the top right corner, and then Logout              </a:t>
            </a:r>
            <a:endParaRPr lang="en-US" i="1" dirty="0"/>
          </a:p>
        </p:txBody>
      </p:sp>
      <p:sp>
        <p:nvSpPr>
          <p:cNvPr id="30" name="TextBox 29"/>
          <p:cNvSpPr txBox="1"/>
          <p:nvPr/>
        </p:nvSpPr>
        <p:spPr>
          <a:xfrm>
            <a:off x="3125972" y="6245266"/>
            <a:ext cx="1605516" cy="523220"/>
          </a:xfrm>
          <a:prstGeom prst="rect">
            <a:avLst/>
          </a:prstGeom>
          <a:noFill/>
        </p:spPr>
        <p:txBody>
          <a:bodyPr wrap="square" rtlCol="0">
            <a:spAutoFit/>
          </a:bodyPr>
          <a:lstStyle/>
          <a:p>
            <a:pPr algn="ctr"/>
            <a:r>
              <a:rPr lang="en-US" sz="1400" dirty="0">
                <a:hlinkClick r:id="rId5" action="ppaction://hlinksldjump"/>
              </a:rPr>
              <a:t>Back to </a:t>
            </a:r>
          </a:p>
          <a:p>
            <a:pPr algn="ctr"/>
            <a:r>
              <a:rPr lang="en-US" sz="1400" dirty="0">
                <a:hlinkClick r:id="rId5" action="ppaction://hlinksldjump"/>
              </a:rPr>
              <a:t>Table of Contents</a:t>
            </a:r>
            <a:endParaRPr lang="en-US" sz="1400" dirty="0"/>
          </a:p>
        </p:txBody>
      </p:sp>
      <p:pic>
        <p:nvPicPr>
          <p:cNvPr id="23" name="Picture 22">
            <a:extLst>
              <a:ext uri="{FF2B5EF4-FFF2-40B4-BE49-F238E27FC236}">
                <a16:creationId xmlns:a16="http://schemas.microsoft.com/office/drawing/2014/main" xmlns="" id="{4A695383-BF83-4C2A-8038-EB61ADF48B00}"/>
              </a:ext>
            </a:extLst>
          </p:cNvPr>
          <p:cNvPicPr>
            <a:picLocks noChangeAspect="1"/>
          </p:cNvPicPr>
          <p:nvPr/>
        </p:nvPicPr>
        <p:blipFill>
          <a:blip r:embed="rId6"/>
          <a:stretch>
            <a:fillRect/>
          </a:stretch>
        </p:blipFill>
        <p:spPr>
          <a:xfrm>
            <a:off x="5621867" y="6258656"/>
            <a:ext cx="3422572" cy="599344"/>
          </a:xfrm>
          <a:prstGeom prst="rect">
            <a:avLst/>
          </a:prstGeom>
        </p:spPr>
      </p:pic>
      <p:sp>
        <p:nvSpPr>
          <p:cNvPr id="21" name="Content Placeholder 1">
            <a:extLst>
              <a:ext uri="{FF2B5EF4-FFF2-40B4-BE49-F238E27FC236}">
                <a16:creationId xmlns:a16="http://schemas.microsoft.com/office/drawing/2014/main" xmlns="" id="{D48A296B-E3F6-408D-BAE8-ADE8B0356457}"/>
              </a:ext>
            </a:extLst>
          </p:cNvPr>
          <p:cNvSpPr txBox="1">
            <a:spLocks/>
          </p:cNvSpPr>
          <p:nvPr/>
        </p:nvSpPr>
        <p:spPr>
          <a:xfrm>
            <a:off x="880533" y="3177315"/>
            <a:ext cx="2199546" cy="430364"/>
          </a:xfrm>
          <a:prstGeom prst="rect">
            <a:avLst/>
          </a:prstGeom>
        </p:spPr>
        <p:txBody>
          <a:bodyPr/>
          <a:lstStyle>
            <a:lvl1pPr marL="0" indent="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1800" b="1" dirty="0"/>
              <a:t>Status: Incomplete</a:t>
            </a:r>
          </a:p>
        </p:txBody>
      </p:sp>
      <p:sp>
        <p:nvSpPr>
          <p:cNvPr id="24" name="Content Placeholder 1">
            <a:extLst>
              <a:ext uri="{FF2B5EF4-FFF2-40B4-BE49-F238E27FC236}">
                <a16:creationId xmlns:a16="http://schemas.microsoft.com/office/drawing/2014/main" xmlns="" id="{0D8EE440-7C0E-4693-865F-410D13126C64}"/>
              </a:ext>
            </a:extLst>
          </p:cNvPr>
          <p:cNvSpPr txBox="1">
            <a:spLocks/>
          </p:cNvSpPr>
          <p:nvPr/>
        </p:nvSpPr>
        <p:spPr>
          <a:xfrm>
            <a:off x="880533" y="3805384"/>
            <a:ext cx="2199546" cy="430364"/>
          </a:xfrm>
          <a:prstGeom prst="rect">
            <a:avLst/>
          </a:prstGeom>
        </p:spPr>
        <p:txBody>
          <a:bodyPr/>
          <a:lstStyle>
            <a:lvl1pPr marL="0" indent="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1800" b="1" dirty="0"/>
              <a:t>Status: Complete</a:t>
            </a:r>
          </a:p>
        </p:txBody>
      </p:sp>
      <p:pic>
        <p:nvPicPr>
          <p:cNvPr id="5" name="Picture 4">
            <a:extLst>
              <a:ext uri="{FF2B5EF4-FFF2-40B4-BE49-F238E27FC236}">
                <a16:creationId xmlns:a16="http://schemas.microsoft.com/office/drawing/2014/main" xmlns="" id="{2F5BD3FE-9FB3-44D3-9E2A-8ECC3B28BD92}"/>
              </a:ext>
            </a:extLst>
          </p:cNvPr>
          <p:cNvPicPr>
            <a:picLocks noChangeAspect="1"/>
          </p:cNvPicPr>
          <p:nvPr/>
        </p:nvPicPr>
        <p:blipFill>
          <a:blip r:embed="rId7"/>
          <a:stretch>
            <a:fillRect/>
          </a:stretch>
        </p:blipFill>
        <p:spPr>
          <a:xfrm>
            <a:off x="7188712" y="5606885"/>
            <a:ext cx="981075" cy="285750"/>
          </a:xfrm>
          <a:prstGeom prst="rect">
            <a:avLst/>
          </a:prstGeom>
        </p:spPr>
      </p:pic>
    </p:spTree>
    <p:extLst>
      <p:ext uri="{BB962C8B-B14F-4D97-AF65-F5344CB8AC3E}">
        <p14:creationId xmlns:p14="http://schemas.microsoft.com/office/powerpoint/2010/main" val="185535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t>
            </a:r>
            <a:r>
              <a:rPr lang="en-US" dirty="0">
                <a:hlinkClick r:id="rId2" action="ppaction://hlinksldjump"/>
              </a:rPr>
              <a:t>Author Disclosure</a:t>
            </a:r>
            <a:endParaRPr lang="en-US" dirty="0"/>
          </a:p>
          <a:p>
            <a:r>
              <a:rPr lang="en-US" dirty="0"/>
              <a:t> </a:t>
            </a:r>
            <a:r>
              <a:rPr lang="en-US" dirty="0">
                <a:hlinkClick r:id="rId3" action="ppaction://hlinksldjump"/>
              </a:rPr>
              <a:t>Abstract Submission</a:t>
            </a:r>
            <a:endParaRPr lang="en-US" dirty="0"/>
          </a:p>
          <a:p>
            <a:pPr lvl="1"/>
            <a:r>
              <a:rPr lang="en-US" dirty="0">
                <a:hlinkClick r:id="rId3" action="ppaction://hlinksldjump"/>
              </a:rPr>
              <a:t>Abstract Type- Late-Breaking Abstract</a:t>
            </a:r>
            <a:endParaRPr lang="en-US" dirty="0"/>
          </a:p>
          <a:p>
            <a:pPr lvl="1"/>
            <a:r>
              <a:rPr lang="en-US" dirty="0">
                <a:hlinkClick r:id="rId4" action="ppaction://hlinksldjump"/>
              </a:rPr>
              <a:t>Title</a:t>
            </a:r>
            <a:endParaRPr lang="en-US" dirty="0"/>
          </a:p>
          <a:p>
            <a:pPr lvl="1"/>
            <a:r>
              <a:rPr lang="en-US" dirty="0">
                <a:hlinkClick r:id="rId5" action="ppaction://hlinksldjump"/>
              </a:rPr>
              <a:t>Category- 4- Step Process for Selecting a Category</a:t>
            </a:r>
            <a:endParaRPr lang="en-US" dirty="0"/>
          </a:p>
          <a:p>
            <a:pPr lvl="1"/>
            <a:r>
              <a:rPr lang="en-US" dirty="0">
                <a:hlinkClick r:id="rId6" action="ppaction://hlinksldjump"/>
              </a:rPr>
              <a:t>Presentation Preference</a:t>
            </a:r>
            <a:endParaRPr lang="en-US" dirty="0"/>
          </a:p>
          <a:p>
            <a:pPr lvl="1"/>
            <a:r>
              <a:rPr lang="en-US" dirty="0">
                <a:hlinkClick r:id="rId7" action="ppaction://hlinksldjump"/>
              </a:rPr>
              <a:t>Authors &amp; Study Groups</a:t>
            </a:r>
            <a:endParaRPr lang="en-US" dirty="0"/>
          </a:p>
          <a:p>
            <a:pPr lvl="1"/>
            <a:r>
              <a:rPr lang="en-US" dirty="0">
                <a:hlinkClick r:id="rId8" action="ppaction://hlinksldjump"/>
              </a:rPr>
              <a:t>Abstract Affirmations</a:t>
            </a:r>
            <a:endParaRPr lang="en-US" dirty="0"/>
          </a:p>
          <a:p>
            <a:pPr lvl="1"/>
            <a:r>
              <a:rPr lang="en-US" dirty="0">
                <a:hlinkClick r:id="rId9" action="ppaction://hlinksldjump"/>
              </a:rPr>
              <a:t>Presenter Affirmations</a:t>
            </a:r>
            <a:endParaRPr lang="en-US" dirty="0"/>
          </a:p>
          <a:p>
            <a:pPr lvl="1"/>
            <a:r>
              <a:rPr lang="en-US" dirty="0">
                <a:hlinkClick r:id="rId10" action="ppaction://hlinksldjump"/>
              </a:rPr>
              <a:t>Clinical Trial Affirmations</a:t>
            </a:r>
            <a:endParaRPr lang="en-US" dirty="0"/>
          </a:p>
          <a:p>
            <a:pPr lvl="1"/>
            <a:r>
              <a:rPr lang="en-US" dirty="0">
                <a:hlinkClick r:id="rId11" action="ppaction://hlinksldjump"/>
              </a:rPr>
              <a:t>Abstract Body &amp; Image</a:t>
            </a:r>
            <a:endParaRPr lang="en-US" dirty="0"/>
          </a:p>
          <a:p>
            <a:pPr lvl="1"/>
            <a:r>
              <a:rPr lang="en-US" dirty="0">
                <a:hlinkClick r:id="rId12" action="ppaction://hlinksldjump"/>
              </a:rPr>
              <a:t>Preview &amp; Finish</a:t>
            </a:r>
            <a:endParaRPr lang="en-US" dirty="0"/>
          </a:p>
          <a:p>
            <a:pPr lvl="1"/>
            <a:endParaRPr lang="en-US" dirty="0"/>
          </a:p>
        </p:txBody>
      </p:sp>
      <p:sp>
        <p:nvSpPr>
          <p:cNvPr id="3" name="Text Placeholder 2"/>
          <p:cNvSpPr>
            <a:spLocks noGrp="1"/>
          </p:cNvSpPr>
          <p:nvPr>
            <p:ph type="body" sz="quarter" idx="13"/>
          </p:nvPr>
        </p:nvSpPr>
        <p:spPr/>
        <p:txBody>
          <a:bodyPr/>
          <a:lstStyle/>
          <a:p>
            <a:r>
              <a:rPr lang="en-US" dirty="0"/>
              <a:t>Table of Contents</a:t>
            </a:r>
          </a:p>
        </p:txBody>
      </p:sp>
      <p:sp>
        <p:nvSpPr>
          <p:cNvPr id="4" name="Text Placeholder 3"/>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xmlns="" id="{2CD163D6-D2E9-4FA3-9841-F71E7D229614}"/>
              </a:ext>
            </a:extLst>
          </p:cNvPr>
          <p:cNvPicPr>
            <a:picLocks noChangeAspect="1"/>
          </p:cNvPicPr>
          <p:nvPr/>
        </p:nvPicPr>
        <p:blipFill>
          <a:blip r:embed="rId13"/>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28888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824" y="1594357"/>
            <a:ext cx="2954899" cy="4525963"/>
          </a:xfrm>
        </p:spPr>
        <p:txBody>
          <a:bodyPr/>
          <a:lstStyle/>
          <a:p>
            <a:pPr marL="285750" indent="-285750"/>
            <a:endParaRPr lang="en-US" sz="1800" dirty="0"/>
          </a:p>
          <a:p>
            <a:pPr marL="285750" indent="-285750"/>
            <a:r>
              <a:rPr lang="en-US" sz="1400" dirty="0"/>
              <a:t>To begin your abstract submission, click on your name at the top right corner, and then </a:t>
            </a:r>
            <a:r>
              <a:rPr lang="en-US" sz="1400" i="1" u="sng" dirty="0"/>
              <a:t>Disclosure</a:t>
            </a:r>
            <a:r>
              <a:rPr lang="en-US" sz="1400" dirty="0"/>
              <a:t>.</a:t>
            </a:r>
          </a:p>
          <a:p>
            <a:pPr marL="285750" indent="-285750"/>
            <a:endParaRPr lang="en-US" sz="1800" dirty="0"/>
          </a:p>
          <a:p>
            <a:pPr marL="285750" indent="-285750"/>
            <a:endParaRPr lang="en-US" sz="1800" dirty="0"/>
          </a:p>
          <a:p>
            <a:pPr marL="285750" indent="-285750"/>
            <a:endParaRPr lang="en-US" sz="900" dirty="0"/>
          </a:p>
          <a:p>
            <a:pPr marL="285750" indent="-285750"/>
            <a:endParaRPr lang="en-US" sz="1800" dirty="0"/>
          </a:p>
          <a:p>
            <a:pPr marL="285750" indent="-285750"/>
            <a:r>
              <a:rPr lang="en-US" sz="1400" dirty="0"/>
              <a:t>Make sure to complete PARTS 1-5 of the disclosure form. You must click on </a:t>
            </a:r>
            <a:r>
              <a:rPr lang="en-US" sz="1400" i="1" u="sng" dirty="0"/>
              <a:t>Save &amp; Continue</a:t>
            </a:r>
            <a:r>
              <a:rPr lang="en-US" sz="1400" i="1" dirty="0"/>
              <a:t>  &gt; </a:t>
            </a:r>
            <a:r>
              <a:rPr lang="en-US" sz="1400" i="1" u="sng" dirty="0"/>
              <a:t>Continue to Finalize</a:t>
            </a:r>
            <a:r>
              <a:rPr lang="en-US" sz="1400" i="1" dirty="0"/>
              <a:t>  &gt; </a:t>
            </a:r>
            <a:r>
              <a:rPr lang="en-US" sz="1400" i="1" u="sng" dirty="0"/>
              <a:t>FINALIZE and SUBMIT</a:t>
            </a:r>
            <a:r>
              <a:rPr lang="en-US" sz="1400" i="1" dirty="0"/>
              <a:t> to ATS </a:t>
            </a:r>
            <a:r>
              <a:rPr lang="en-US" sz="1400" dirty="0"/>
              <a:t>to complete your author disclosure form.  </a:t>
            </a:r>
          </a:p>
          <a:p>
            <a:pPr marL="285750" indent="-285750"/>
            <a:endParaRPr lang="en-US" sz="1800" dirty="0"/>
          </a:p>
        </p:txBody>
      </p:sp>
      <p:sp>
        <p:nvSpPr>
          <p:cNvPr id="3" name="Text Placeholder 2"/>
          <p:cNvSpPr>
            <a:spLocks noGrp="1"/>
          </p:cNvSpPr>
          <p:nvPr>
            <p:ph type="body" sz="quarter" idx="13"/>
          </p:nvPr>
        </p:nvSpPr>
        <p:spPr/>
        <p:txBody>
          <a:bodyPr/>
          <a:lstStyle/>
          <a:p>
            <a:r>
              <a:rPr lang="en-US" dirty="0"/>
              <a:t>Author Disclosure</a:t>
            </a:r>
          </a:p>
        </p:txBody>
      </p:sp>
      <p:sp>
        <p:nvSpPr>
          <p:cNvPr id="4" name="Text Placeholder 3"/>
          <p:cNvSpPr>
            <a:spLocks noGrp="1"/>
          </p:cNvSpPr>
          <p:nvPr>
            <p:ph type="body" sz="quarter" idx="14"/>
          </p:nvPr>
        </p:nvSpPr>
        <p:spPr/>
        <p:txBody>
          <a:bodyPr/>
          <a:lstStyle/>
          <a:p>
            <a:r>
              <a:rPr lang="en-US" dirty="0"/>
              <a:t>Presenting author (submitter) must complete the author disclosure form</a:t>
            </a:r>
          </a:p>
        </p:txBody>
      </p:sp>
      <p:cxnSp>
        <p:nvCxnSpPr>
          <p:cNvPr id="11" name="Straight Connector 10"/>
          <p:cNvCxnSpPr/>
          <p:nvPr/>
        </p:nvCxnSpPr>
        <p:spPr>
          <a:xfrm>
            <a:off x="0" y="3687835"/>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125972" y="6245266"/>
            <a:ext cx="1605516" cy="523220"/>
          </a:xfrm>
          <a:prstGeom prst="rect">
            <a:avLst/>
          </a:prstGeom>
          <a:noFill/>
        </p:spPr>
        <p:txBody>
          <a:bodyPr wrap="square" rtlCol="0">
            <a:spAutoFit/>
          </a:bodyPr>
          <a:lstStyle/>
          <a:p>
            <a:pPr algn="ctr"/>
            <a:r>
              <a:rPr lang="en-US" sz="1400" dirty="0">
                <a:hlinkClick r:id="rId3" action="ppaction://hlinksldjump"/>
              </a:rPr>
              <a:t>Back to </a:t>
            </a:r>
          </a:p>
          <a:p>
            <a:pPr algn="ctr"/>
            <a:r>
              <a:rPr lang="en-US" sz="1400" dirty="0">
                <a:hlinkClick r:id="rId3" action="ppaction://hlinksldjump"/>
              </a:rPr>
              <a:t>Table of Contents</a:t>
            </a:r>
            <a:endParaRPr lang="en-US" sz="1400" dirty="0"/>
          </a:p>
        </p:txBody>
      </p:sp>
      <p:pic>
        <p:nvPicPr>
          <p:cNvPr id="12" name="Picture 11">
            <a:extLst>
              <a:ext uri="{FF2B5EF4-FFF2-40B4-BE49-F238E27FC236}">
                <a16:creationId xmlns:a16="http://schemas.microsoft.com/office/drawing/2014/main" xmlns="" id="{A490449C-134A-4233-B956-D7AC5E686351}"/>
              </a:ext>
            </a:extLst>
          </p:cNvPr>
          <p:cNvPicPr>
            <a:picLocks noChangeAspect="1"/>
          </p:cNvPicPr>
          <p:nvPr/>
        </p:nvPicPr>
        <p:blipFill>
          <a:blip r:embed="rId4"/>
          <a:stretch>
            <a:fillRect/>
          </a:stretch>
        </p:blipFill>
        <p:spPr>
          <a:xfrm>
            <a:off x="5621867" y="6258656"/>
            <a:ext cx="3422572" cy="599344"/>
          </a:xfrm>
          <a:prstGeom prst="rect">
            <a:avLst/>
          </a:prstGeom>
        </p:spPr>
      </p:pic>
      <p:pic>
        <p:nvPicPr>
          <p:cNvPr id="6" name="Picture 5">
            <a:extLst>
              <a:ext uri="{FF2B5EF4-FFF2-40B4-BE49-F238E27FC236}">
                <a16:creationId xmlns:a16="http://schemas.microsoft.com/office/drawing/2014/main" xmlns="" id="{E74C1E34-95FE-4832-B25A-180F09FFEBE7}"/>
              </a:ext>
            </a:extLst>
          </p:cNvPr>
          <p:cNvPicPr>
            <a:picLocks noChangeAspect="1"/>
          </p:cNvPicPr>
          <p:nvPr/>
        </p:nvPicPr>
        <p:blipFill>
          <a:blip r:embed="rId5"/>
          <a:stretch>
            <a:fillRect/>
          </a:stretch>
        </p:blipFill>
        <p:spPr>
          <a:xfrm>
            <a:off x="3404722" y="1712156"/>
            <a:ext cx="5374849" cy="1783283"/>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7501765" y="2289690"/>
            <a:ext cx="1277806" cy="37411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A76FB76B-A938-419A-9316-9903D7DE346D}"/>
              </a:ext>
            </a:extLst>
          </p:cNvPr>
          <p:cNvPicPr>
            <a:picLocks noChangeAspect="1"/>
          </p:cNvPicPr>
          <p:nvPr/>
        </p:nvPicPr>
        <p:blipFill rotWithShape="1">
          <a:blip r:embed="rId6"/>
          <a:srcRect t="48112" b="5819"/>
          <a:stretch/>
        </p:blipFill>
        <p:spPr>
          <a:xfrm>
            <a:off x="3404729" y="3880048"/>
            <a:ext cx="5374846" cy="1024030"/>
          </a:xfrm>
          <a:prstGeom prst="rect">
            <a:avLst/>
          </a:prstGeom>
          <a:ln>
            <a:noFill/>
          </a:ln>
          <a:effectLst>
            <a:outerShdw blurRad="292100" dist="139700" dir="2700000" algn="tl" rotWithShape="0">
              <a:srgbClr val="333333">
                <a:alpha val="65000"/>
              </a:srgbClr>
            </a:outerShdw>
          </a:effectLst>
        </p:spPr>
      </p:pic>
      <p:sp>
        <p:nvSpPr>
          <p:cNvPr id="15" name="Rounded Rectangle 12">
            <a:extLst>
              <a:ext uri="{FF2B5EF4-FFF2-40B4-BE49-F238E27FC236}">
                <a16:creationId xmlns:a16="http://schemas.microsoft.com/office/drawing/2014/main" xmlns="" id="{4145DBF2-2E57-400A-9609-CC18999409EB}"/>
              </a:ext>
            </a:extLst>
          </p:cNvPr>
          <p:cNvSpPr/>
          <p:nvPr/>
        </p:nvSpPr>
        <p:spPr>
          <a:xfrm>
            <a:off x="7776291" y="4373129"/>
            <a:ext cx="917885" cy="30201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F1B4D16B-927E-4637-8836-9C41DC27D741}"/>
              </a:ext>
            </a:extLst>
          </p:cNvPr>
          <p:cNvPicPr>
            <a:picLocks noChangeAspect="1"/>
          </p:cNvPicPr>
          <p:nvPr/>
        </p:nvPicPr>
        <p:blipFill rotWithShape="1">
          <a:blip r:embed="rId7"/>
          <a:srcRect t="24003" b="29335"/>
          <a:stretch/>
        </p:blipFill>
        <p:spPr>
          <a:xfrm>
            <a:off x="3404725" y="5079836"/>
            <a:ext cx="5374850" cy="949705"/>
          </a:xfrm>
          <a:prstGeom prst="rect">
            <a:avLst/>
          </a:prstGeom>
        </p:spPr>
      </p:pic>
      <p:sp>
        <p:nvSpPr>
          <p:cNvPr id="17" name="Rounded Rectangle 12">
            <a:extLst>
              <a:ext uri="{FF2B5EF4-FFF2-40B4-BE49-F238E27FC236}">
                <a16:creationId xmlns:a16="http://schemas.microsoft.com/office/drawing/2014/main" xmlns="" id="{47C1603B-EF0C-4DA6-A64E-57D8E860A038}"/>
              </a:ext>
            </a:extLst>
          </p:cNvPr>
          <p:cNvSpPr/>
          <p:nvPr/>
        </p:nvSpPr>
        <p:spPr>
          <a:xfrm>
            <a:off x="5727358" y="5505327"/>
            <a:ext cx="1384642" cy="30201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046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37D57C3-9B1E-432D-8FEF-6C930D1D8431}"/>
              </a:ext>
            </a:extLst>
          </p:cNvPr>
          <p:cNvPicPr>
            <a:picLocks noChangeAspect="1"/>
          </p:cNvPicPr>
          <p:nvPr/>
        </p:nvPicPr>
        <p:blipFill>
          <a:blip r:embed="rId2"/>
          <a:stretch>
            <a:fillRect/>
          </a:stretch>
        </p:blipFill>
        <p:spPr>
          <a:xfrm>
            <a:off x="457200" y="2482257"/>
            <a:ext cx="8236976" cy="3121314"/>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449824" y="1700687"/>
            <a:ext cx="8385832" cy="4525963"/>
          </a:xfrm>
        </p:spPr>
        <p:txBody>
          <a:bodyPr/>
          <a:lstStyle/>
          <a:p>
            <a:pPr marL="285750" indent="-285750"/>
            <a:r>
              <a:rPr lang="en-US" sz="1400" dirty="0"/>
              <a:t>Once you have finalized your author disclosure form, you may start your ATS 2020 abstract submission by clicking on </a:t>
            </a:r>
            <a:r>
              <a:rPr lang="en-US" sz="1400" i="1" dirty="0"/>
              <a:t>Return to Dashboard</a:t>
            </a:r>
            <a:r>
              <a:rPr lang="en-US" sz="1400" dirty="0"/>
              <a:t> in the top menu.</a:t>
            </a:r>
          </a:p>
          <a:p>
            <a:pPr marL="285750" indent="-285750"/>
            <a:endParaRPr lang="en-US" sz="1800" dirty="0"/>
          </a:p>
          <a:p>
            <a:pPr marL="285750" indent="-285750"/>
            <a:endParaRPr lang="en-US" sz="1800" dirty="0"/>
          </a:p>
          <a:p>
            <a:pPr marL="285750" indent="-285750"/>
            <a:endParaRPr lang="en-US" sz="1800" dirty="0"/>
          </a:p>
        </p:txBody>
      </p:sp>
      <p:sp>
        <p:nvSpPr>
          <p:cNvPr id="3" name="Text Placeholder 2"/>
          <p:cNvSpPr>
            <a:spLocks noGrp="1"/>
          </p:cNvSpPr>
          <p:nvPr>
            <p:ph type="body" sz="quarter" idx="13"/>
          </p:nvPr>
        </p:nvSpPr>
        <p:spPr/>
        <p:txBody>
          <a:bodyPr/>
          <a:lstStyle/>
          <a:p>
            <a:r>
              <a:rPr lang="en-US" dirty="0"/>
              <a:t>Author Disclosure</a:t>
            </a:r>
          </a:p>
        </p:txBody>
      </p:sp>
      <p:sp>
        <p:nvSpPr>
          <p:cNvPr id="4" name="Text Placeholder 3"/>
          <p:cNvSpPr>
            <a:spLocks noGrp="1"/>
          </p:cNvSpPr>
          <p:nvPr>
            <p:ph type="body" sz="quarter" idx="14"/>
          </p:nvPr>
        </p:nvSpPr>
        <p:spPr/>
        <p:txBody>
          <a:bodyPr/>
          <a:lstStyle/>
          <a:p>
            <a:r>
              <a:rPr lang="en-US" dirty="0"/>
              <a:t>Presenting author (submitter) must complete the author disclosure form</a:t>
            </a:r>
          </a:p>
        </p:txBody>
      </p:sp>
      <p:sp>
        <p:nvSpPr>
          <p:cNvPr id="8" name="Rounded Rectangle 7"/>
          <p:cNvSpPr/>
          <p:nvPr/>
        </p:nvSpPr>
        <p:spPr>
          <a:xfrm>
            <a:off x="2259045" y="3415416"/>
            <a:ext cx="1185581" cy="30201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125972" y="6245266"/>
            <a:ext cx="1605516" cy="523220"/>
          </a:xfrm>
          <a:prstGeom prst="rect">
            <a:avLst/>
          </a:prstGeom>
          <a:noFill/>
        </p:spPr>
        <p:txBody>
          <a:bodyPr wrap="square" rtlCol="0">
            <a:spAutoFit/>
          </a:bodyPr>
          <a:lstStyle/>
          <a:p>
            <a:pPr algn="ctr"/>
            <a:r>
              <a:rPr lang="en-US" sz="1400" dirty="0">
                <a:hlinkClick r:id="rId3" action="ppaction://hlinksldjump"/>
              </a:rPr>
              <a:t>Back to </a:t>
            </a:r>
          </a:p>
          <a:p>
            <a:pPr algn="ctr"/>
            <a:r>
              <a:rPr lang="en-US" sz="1400" dirty="0">
                <a:hlinkClick r:id="rId3" action="ppaction://hlinksldjump"/>
              </a:rPr>
              <a:t>Table of Contents</a:t>
            </a:r>
            <a:endParaRPr lang="en-US" sz="1400" dirty="0"/>
          </a:p>
        </p:txBody>
      </p:sp>
      <p:pic>
        <p:nvPicPr>
          <p:cNvPr id="9" name="Picture 8">
            <a:extLst>
              <a:ext uri="{FF2B5EF4-FFF2-40B4-BE49-F238E27FC236}">
                <a16:creationId xmlns:a16="http://schemas.microsoft.com/office/drawing/2014/main" xmlns="" id="{4DF35CF4-E4A2-470F-99CE-1DEAE2769511}"/>
              </a:ext>
            </a:extLst>
          </p:cNvPr>
          <p:cNvPicPr>
            <a:picLocks noChangeAspect="1"/>
          </p:cNvPicPr>
          <p:nvPr/>
        </p:nvPicPr>
        <p:blipFill>
          <a:blip r:embed="rId4"/>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308946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8917" y="2095094"/>
            <a:ext cx="4174958" cy="3034409"/>
          </a:xfrm>
        </p:spPr>
        <p:txBody>
          <a:bodyPr/>
          <a:lstStyle/>
          <a:p>
            <a:pPr>
              <a:buNone/>
            </a:pPr>
            <a:r>
              <a:rPr lang="en-US" sz="1400" b="1" dirty="0"/>
              <a:t>Late-Breaking Abstracts</a:t>
            </a:r>
            <a:r>
              <a:rPr lang="en-US" sz="1400" dirty="0"/>
              <a:t>- these abstracts must contain:</a:t>
            </a:r>
          </a:p>
          <a:p>
            <a:pPr marL="342900" indent="-342900">
              <a:buFont typeface="+mj-lt"/>
              <a:buAutoNum type="arabicPeriod"/>
            </a:pPr>
            <a:r>
              <a:rPr lang="en-US" sz="1400" dirty="0"/>
              <a:t>A descriptive title, list of authors and institutions;</a:t>
            </a:r>
          </a:p>
          <a:p>
            <a:pPr marL="342900" indent="-342900">
              <a:buFont typeface="+mj-lt"/>
              <a:buAutoNum type="arabicPeriod"/>
            </a:pPr>
            <a:r>
              <a:rPr lang="en-US" sz="1400" dirty="0"/>
              <a:t>An introduction/rationale to the study;</a:t>
            </a:r>
          </a:p>
          <a:p>
            <a:pPr marL="342900" indent="-342900">
              <a:buFont typeface="+mj-lt"/>
              <a:buAutoNum type="arabicPeriod"/>
            </a:pPr>
            <a:r>
              <a:rPr lang="en-US" sz="1400" dirty="0"/>
              <a:t>The methods used;   </a:t>
            </a:r>
          </a:p>
          <a:p>
            <a:pPr marL="342900" indent="-342900">
              <a:buFont typeface="+mj-lt"/>
              <a:buAutoNum type="arabicPeriod"/>
            </a:pPr>
            <a:r>
              <a:rPr lang="en-US" sz="1400" dirty="0"/>
              <a:t>The results of the study including new data not previously published or presented at a major national or international meeting;</a:t>
            </a:r>
          </a:p>
          <a:p>
            <a:pPr marL="342900" indent="-342900">
              <a:buFont typeface="+mj-lt"/>
              <a:buAutoNum type="arabicPeriod"/>
            </a:pPr>
            <a:r>
              <a:rPr lang="en-US" sz="1400" dirty="0"/>
              <a:t>Conclusions of the study. It is not satisfactory to state: "The results will be discussed."</a:t>
            </a:r>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Abstract Type- Scientific Abstract or Case Report</a:t>
            </a:r>
          </a:p>
        </p:txBody>
      </p:sp>
      <p:sp>
        <p:nvSpPr>
          <p:cNvPr id="13" name="TextBox 12"/>
          <p:cNvSpPr txBox="1"/>
          <p:nvPr/>
        </p:nvSpPr>
        <p:spPr>
          <a:xfrm>
            <a:off x="214490" y="1708483"/>
            <a:ext cx="8829949" cy="492443"/>
          </a:xfrm>
          <a:prstGeom prst="rect">
            <a:avLst/>
          </a:prstGeom>
          <a:noFill/>
        </p:spPr>
        <p:txBody>
          <a:bodyPr wrap="square" rtlCol="0">
            <a:spAutoFit/>
          </a:bodyPr>
          <a:lstStyle/>
          <a:p>
            <a:pPr algn="ctr"/>
            <a:r>
              <a:rPr lang="en-US" sz="1300" dirty="0"/>
              <a:t>Begin your abstract submission by scrolling to the bottom of the dashboard, and selecting the appropriate abstract type. </a:t>
            </a:r>
          </a:p>
          <a:p>
            <a:pPr algn="ctr"/>
            <a:endParaRPr lang="en-US" sz="1300" dirty="0"/>
          </a:p>
        </p:txBody>
      </p:sp>
      <p:sp>
        <p:nvSpPr>
          <p:cNvPr id="18" name="TextBox 17"/>
          <p:cNvSpPr txBox="1"/>
          <p:nvPr/>
        </p:nvSpPr>
        <p:spPr>
          <a:xfrm>
            <a:off x="3125972" y="6245266"/>
            <a:ext cx="1605516" cy="523220"/>
          </a:xfrm>
          <a:prstGeom prst="rect">
            <a:avLst/>
          </a:prstGeom>
          <a:noFill/>
        </p:spPr>
        <p:txBody>
          <a:bodyPr wrap="square" rtlCol="0">
            <a:spAutoFit/>
          </a:bodyPr>
          <a:lstStyle/>
          <a:p>
            <a:pPr algn="ctr"/>
            <a:r>
              <a:rPr lang="en-US" sz="1400" dirty="0">
                <a:hlinkClick r:id="rId2" action="ppaction://hlinksldjump"/>
              </a:rPr>
              <a:t>Back to </a:t>
            </a:r>
          </a:p>
          <a:p>
            <a:pPr algn="ctr"/>
            <a:r>
              <a:rPr lang="en-US" sz="1400" dirty="0">
                <a:hlinkClick r:id="rId2" action="ppaction://hlinksldjump"/>
              </a:rPr>
              <a:t>Table of Contents</a:t>
            </a:r>
            <a:endParaRPr lang="en-US" sz="1400" dirty="0"/>
          </a:p>
        </p:txBody>
      </p:sp>
      <p:pic>
        <p:nvPicPr>
          <p:cNvPr id="20" name="Picture 19">
            <a:extLst>
              <a:ext uri="{FF2B5EF4-FFF2-40B4-BE49-F238E27FC236}">
                <a16:creationId xmlns:a16="http://schemas.microsoft.com/office/drawing/2014/main" xmlns="" id="{56781423-1C21-409C-9EFC-39FC6AD94335}"/>
              </a:ext>
            </a:extLst>
          </p:cNvPr>
          <p:cNvPicPr>
            <a:picLocks noChangeAspect="1"/>
          </p:cNvPicPr>
          <p:nvPr/>
        </p:nvPicPr>
        <p:blipFill>
          <a:blip r:embed="rId3"/>
          <a:stretch>
            <a:fillRect/>
          </a:stretch>
        </p:blipFill>
        <p:spPr>
          <a:xfrm>
            <a:off x="5621867" y="6258656"/>
            <a:ext cx="3422572" cy="599344"/>
          </a:xfrm>
          <a:prstGeom prst="rect">
            <a:avLst/>
          </a:prstGeom>
        </p:spPr>
      </p:pic>
      <p:pic>
        <p:nvPicPr>
          <p:cNvPr id="6" name="Picture 5">
            <a:extLst>
              <a:ext uri="{FF2B5EF4-FFF2-40B4-BE49-F238E27FC236}">
                <a16:creationId xmlns:a16="http://schemas.microsoft.com/office/drawing/2014/main" xmlns="" id="{6F3F1FB1-165B-491D-A3DC-403309AE324F}"/>
              </a:ext>
            </a:extLst>
          </p:cNvPr>
          <p:cNvPicPr>
            <a:picLocks noChangeAspect="1"/>
          </p:cNvPicPr>
          <p:nvPr/>
        </p:nvPicPr>
        <p:blipFill>
          <a:blip r:embed="rId4"/>
          <a:stretch>
            <a:fillRect/>
          </a:stretch>
        </p:blipFill>
        <p:spPr>
          <a:xfrm>
            <a:off x="90311" y="4657075"/>
            <a:ext cx="8739638" cy="1301517"/>
          </a:xfrm>
          <a:prstGeom prst="rect">
            <a:avLst/>
          </a:prstGeom>
        </p:spPr>
      </p:pic>
      <p:pic>
        <p:nvPicPr>
          <p:cNvPr id="7" name="Picture 6">
            <a:extLst>
              <a:ext uri="{FF2B5EF4-FFF2-40B4-BE49-F238E27FC236}">
                <a16:creationId xmlns:a16="http://schemas.microsoft.com/office/drawing/2014/main" xmlns="" id="{737C6A6D-AB03-484C-80B8-24DB4D8DA727}"/>
              </a:ext>
            </a:extLst>
          </p:cNvPr>
          <p:cNvPicPr>
            <a:picLocks noChangeAspect="1"/>
          </p:cNvPicPr>
          <p:nvPr/>
        </p:nvPicPr>
        <p:blipFill>
          <a:blip r:embed="rId5"/>
          <a:stretch>
            <a:fillRect/>
          </a:stretch>
        </p:blipFill>
        <p:spPr>
          <a:xfrm>
            <a:off x="7981949" y="5512596"/>
            <a:ext cx="847999" cy="357626"/>
          </a:xfrm>
          <a:prstGeom prst="rect">
            <a:avLst/>
          </a:prstGeom>
        </p:spPr>
      </p:pic>
    </p:spTree>
    <p:extLst>
      <p:ext uri="{BB962C8B-B14F-4D97-AF65-F5344CB8AC3E}">
        <p14:creationId xmlns:p14="http://schemas.microsoft.com/office/powerpoint/2010/main" val="322427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4137"/>
          <a:stretch/>
        </p:blipFill>
        <p:spPr>
          <a:xfrm>
            <a:off x="3564053" y="1941689"/>
            <a:ext cx="5140886" cy="3908564"/>
          </a:xfrm>
          <a:prstGeom prst="rect">
            <a:avLst/>
          </a:prstGeom>
          <a:effectLst>
            <a:innerShdw blurRad="63500" dist="50800" dir="2700000">
              <a:prstClr val="black">
                <a:alpha val="50000"/>
              </a:prstClr>
            </a:innerShdw>
          </a:effectLst>
        </p:spPr>
      </p:pic>
      <p:sp>
        <p:nvSpPr>
          <p:cNvPr id="2" name="Content Placeholder 1"/>
          <p:cNvSpPr>
            <a:spLocks noGrp="1"/>
          </p:cNvSpPr>
          <p:nvPr>
            <p:ph idx="1"/>
          </p:nvPr>
        </p:nvSpPr>
        <p:spPr>
          <a:xfrm>
            <a:off x="457200" y="1772999"/>
            <a:ext cx="2954899" cy="4525963"/>
          </a:xfrm>
        </p:spPr>
        <p:txBody>
          <a:bodyPr/>
          <a:lstStyle/>
          <a:p>
            <a:pPr marL="285750" indent="-285750"/>
            <a:r>
              <a:rPr lang="en-US" sz="1800" dirty="0"/>
              <a:t>Enter your title into the textbox. If your title contains special characters, subscripts, and/or superscripts, you may copy and paste your title from MS Word. </a:t>
            </a:r>
          </a:p>
          <a:p>
            <a:pPr marL="285750" indent="-285750"/>
            <a:r>
              <a:rPr lang="en-US" sz="1800" dirty="0"/>
              <a:t>Make sure to follow all style guidelines when entering your abstract title. </a:t>
            </a:r>
          </a:p>
          <a:p>
            <a:pPr marL="285750" indent="-285750"/>
            <a:r>
              <a:rPr lang="en-US" sz="1800" dirty="0"/>
              <a:t>Click on </a:t>
            </a:r>
            <a:r>
              <a:rPr lang="en-US" sz="1800" i="1" u="sng" dirty="0"/>
              <a:t>SAVE AND CONTINUE</a:t>
            </a:r>
            <a:r>
              <a:rPr lang="en-US" sz="1800" dirty="0"/>
              <a:t>. </a:t>
            </a:r>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Title</a:t>
            </a:r>
          </a:p>
        </p:txBody>
      </p:sp>
      <p:sp>
        <p:nvSpPr>
          <p:cNvPr id="10" name="Rounded Rectangle 9"/>
          <p:cNvSpPr/>
          <p:nvPr/>
        </p:nvSpPr>
        <p:spPr>
          <a:xfrm>
            <a:off x="3664415" y="5557429"/>
            <a:ext cx="1202746" cy="32528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125972" y="6245266"/>
            <a:ext cx="1605516" cy="523220"/>
          </a:xfrm>
          <a:prstGeom prst="rect">
            <a:avLst/>
          </a:prstGeom>
          <a:noFill/>
        </p:spPr>
        <p:txBody>
          <a:bodyPr wrap="square" rtlCol="0">
            <a:spAutoFit/>
          </a:bodyPr>
          <a:lstStyle/>
          <a:p>
            <a:pPr algn="ctr"/>
            <a:r>
              <a:rPr lang="en-US" sz="1400" dirty="0">
                <a:hlinkClick r:id="rId3" action="ppaction://hlinksldjump"/>
              </a:rPr>
              <a:t>Back to </a:t>
            </a:r>
          </a:p>
          <a:p>
            <a:pPr algn="ctr"/>
            <a:r>
              <a:rPr lang="en-US" sz="1400" dirty="0">
                <a:hlinkClick r:id="rId3" action="ppaction://hlinksldjump"/>
              </a:rPr>
              <a:t>Table of Contents</a:t>
            </a:r>
            <a:endParaRPr lang="en-US" sz="1400" dirty="0"/>
          </a:p>
        </p:txBody>
      </p:sp>
      <p:pic>
        <p:nvPicPr>
          <p:cNvPr id="9" name="Picture 8">
            <a:extLst>
              <a:ext uri="{FF2B5EF4-FFF2-40B4-BE49-F238E27FC236}">
                <a16:creationId xmlns:a16="http://schemas.microsoft.com/office/drawing/2014/main" xmlns="" id="{344DBCDA-6090-4F9C-8E2F-0A54F7B1F4F3}"/>
              </a:ext>
            </a:extLst>
          </p:cNvPr>
          <p:cNvPicPr>
            <a:picLocks noChangeAspect="1"/>
          </p:cNvPicPr>
          <p:nvPr/>
        </p:nvPicPr>
        <p:blipFill>
          <a:blip r:embed="rId4"/>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291976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4" y="1616583"/>
            <a:ext cx="4463717" cy="2331713"/>
          </a:xfrm>
        </p:spPr>
        <p:txBody>
          <a:bodyPr/>
          <a:lstStyle/>
          <a:p>
            <a:pPr>
              <a:buNone/>
            </a:pPr>
            <a:r>
              <a:rPr lang="en-US" sz="1800" dirty="0"/>
              <a:t>Step 1: Classification</a:t>
            </a:r>
          </a:p>
          <a:p>
            <a:r>
              <a:rPr lang="en-US" sz="1400" dirty="0">
                <a:hlinkClick r:id="rId2"/>
              </a:rPr>
              <a:t>Click Here for the List of Scientific Abstract Classifications</a:t>
            </a:r>
            <a:endParaRPr lang="en-US" sz="1400" dirty="0"/>
          </a:p>
          <a:p>
            <a:pPr>
              <a:buNone/>
            </a:pPr>
            <a:endParaRPr lang="en-US" sz="1400" dirty="0"/>
          </a:p>
          <a:p>
            <a:pPr>
              <a:buNone/>
            </a:pPr>
            <a:r>
              <a:rPr lang="en-US" sz="1800" dirty="0"/>
              <a:t>Step 2: Discipline</a:t>
            </a:r>
          </a:p>
          <a:p>
            <a:pPr>
              <a:buNone/>
            </a:pPr>
            <a:r>
              <a:rPr lang="en-US" sz="1400" dirty="0"/>
              <a:t>Select one of the following: </a:t>
            </a:r>
            <a:r>
              <a:rPr lang="en-US" sz="1400" b="1" u="sng" dirty="0"/>
              <a:t>Adult</a:t>
            </a:r>
            <a:r>
              <a:rPr lang="en-US" sz="1400" dirty="0"/>
              <a:t> or </a:t>
            </a:r>
            <a:r>
              <a:rPr lang="en-US" sz="1400" b="1" u="sng" dirty="0"/>
              <a:t>Pediatric</a:t>
            </a:r>
          </a:p>
          <a:p>
            <a:pPr>
              <a:buNone/>
            </a:pPr>
            <a:endParaRPr lang="en-US" sz="1400" dirty="0"/>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Category- 4- Step Process for Selecting a Category</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66259"/>
          <a:stretch/>
        </p:blipFill>
        <p:spPr>
          <a:xfrm>
            <a:off x="306805" y="4068698"/>
            <a:ext cx="5614867" cy="1066783"/>
          </a:xfrm>
          <a:prstGeom prst="rect">
            <a:avLst/>
          </a:prstGeom>
          <a:ln>
            <a:noFill/>
          </a:ln>
          <a:effectLst>
            <a:innerShdw blurRad="114300">
              <a:prstClr val="black"/>
            </a:innerShdw>
          </a:effectLst>
        </p:spPr>
      </p:pic>
      <p:sp>
        <p:nvSpPr>
          <p:cNvPr id="11" name="TextBox 10"/>
          <p:cNvSpPr txBox="1"/>
          <p:nvPr/>
        </p:nvSpPr>
        <p:spPr>
          <a:xfrm>
            <a:off x="4920917" y="1616583"/>
            <a:ext cx="4223084" cy="2708434"/>
          </a:xfrm>
          <a:prstGeom prst="rect">
            <a:avLst/>
          </a:prstGeom>
          <a:noFill/>
        </p:spPr>
        <p:txBody>
          <a:bodyPr wrap="square" rtlCol="0">
            <a:spAutoFit/>
          </a:bodyPr>
          <a:lstStyle/>
          <a:p>
            <a:pPr>
              <a:buNone/>
            </a:pPr>
            <a:r>
              <a:rPr lang="en-US" dirty="0"/>
              <a:t>Step 3: </a:t>
            </a:r>
            <a:r>
              <a:rPr lang="en-US" dirty="0" err="1"/>
              <a:t>Subclassification</a:t>
            </a:r>
            <a:endParaRPr lang="en-US" dirty="0"/>
          </a:p>
          <a:p>
            <a:pPr>
              <a:buNone/>
            </a:pPr>
            <a:r>
              <a:rPr lang="en-US" sz="1400" dirty="0"/>
              <a:t>Select the best fit for the type of research reported in the abstract. </a:t>
            </a:r>
            <a:r>
              <a:rPr lang="en-US" sz="1400" dirty="0">
                <a:hlinkClick r:id="rId4"/>
              </a:rPr>
              <a:t>Click here </a:t>
            </a:r>
            <a:r>
              <a:rPr lang="en-US" sz="1400" dirty="0"/>
              <a:t>for more information on </a:t>
            </a:r>
            <a:r>
              <a:rPr lang="en-US" sz="1400" dirty="0" err="1"/>
              <a:t>subclassifications</a:t>
            </a:r>
            <a:r>
              <a:rPr lang="en-US" sz="1400" dirty="0"/>
              <a:t>. </a:t>
            </a:r>
          </a:p>
          <a:p>
            <a:pPr>
              <a:buNone/>
            </a:pPr>
            <a:endParaRPr lang="en-US" dirty="0"/>
          </a:p>
          <a:p>
            <a:pPr>
              <a:buNone/>
            </a:pPr>
            <a:r>
              <a:rPr lang="en-US" dirty="0"/>
              <a:t>Step 4: Reviewing Assembly</a:t>
            </a:r>
          </a:p>
          <a:p>
            <a:pPr>
              <a:buNone/>
            </a:pPr>
            <a:r>
              <a:rPr lang="en-US" sz="1400" dirty="0"/>
              <a:t>When submitting an abstract or case report, you will need to identify the Assembly by which you would like your abstract reviewed. Please </a:t>
            </a:r>
            <a:r>
              <a:rPr lang="en-US" sz="1400" dirty="0">
                <a:hlinkClick r:id="rId5"/>
              </a:rPr>
              <a:t>click here</a:t>
            </a:r>
            <a:r>
              <a:rPr lang="en-US" sz="1400" dirty="0"/>
              <a:t> for the list of assemblies and their descriptions. </a:t>
            </a:r>
          </a:p>
          <a:p>
            <a:endParaRPr lang="en-US" dirty="0"/>
          </a:p>
        </p:txBody>
      </p:sp>
      <p:sp>
        <p:nvSpPr>
          <p:cNvPr id="12" name="Line Callout 1 11"/>
          <p:cNvSpPr/>
          <p:nvPr/>
        </p:nvSpPr>
        <p:spPr>
          <a:xfrm>
            <a:off x="6435038" y="4096128"/>
            <a:ext cx="2418346" cy="703992"/>
          </a:xfrm>
          <a:prstGeom prst="borderCallout1">
            <a:avLst>
              <a:gd name="adj1" fmla="val 39908"/>
              <a:gd name="adj2" fmla="val -373"/>
              <a:gd name="adj3" fmla="val 71323"/>
              <a:gd name="adj4" fmla="val -77636"/>
            </a:avLst>
          </a:prstGeom>
          <a:solidFill>
            <a:schemeClr val="bg1"/>
          </a:solidFill>
          <a:ln w="19050">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solidFill>
                  <a:schemeClr val="tx1"/>
                </a:solidFill>
              </a:rPr>
              <a:t>Click on </a:t>
            </a:r>
            <a:r>
              <a:rPr lang="en-US" sz="1400" b="1" u="sng" dirty="0">
                <a:solidFill>
                  <a:schemeClr val="tx1"/>
                </a:solidFill>
              </a:rPr>
              <a:t>SELECT</a:t>
            </a:r>
            <a:r>
              <a:rPr lang="en-US" sz="1400" dirty="0">
                <a:solidFill>
                  <a:schemeClr val="tx1"/>
                </a:solidFill>
              </a:rPr>
              <a:t> to begin the 4-step process</a:t>
            </a:r>
          </a:p>
        </p:txBody>
      </p:sp>
      <p:sp>
        <p:nvSpPr>
          <p:cNvPr id="14" name="Rounded Rectangle 13"/>
          <p:cNvSpPr/>
          <p:nvPr/>
        </p:nvSpPr>
        <p:spPr>
          <a:xfrm>
            <a:off x="3940342" y="4463475"/>
            <a:ext cx="565484" cy="29487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411" y="5250774"/>
            <a:ext cx="5622262" cy="779382"/>
          </a:xfrm>
          <a:prstGeom prst="rect">
            <a:avLst/>
          </a:prstGeom>
          <a:ln>
            <a:noFill/>
          </a:ln>
          <a:effectLst>
            <a:innerShdw blurRad="114300">
              <a:prstClr val="black"/>
            </a:innerShdw>
          </a:effectLst>
        </p:spPr>
      </p:pic>
      <p:sp>
        <p:nvSpPr>
          <p:cNvPr id="17" name="Rounded Rectangle 16"/>
          <p:cNvSpPr/>
          <p:nvPr/>
        </p:nvSpPr>
        <p:spPr>
          <a:xfrm>
            <a:off x="6435038" y="5135481"/>
            <a:ext cx="2418346" cy="894675"/>
          </a:xfrm>
          <a:prstGeom prst="roundRect">
            <a:avLst/>
          </a:prstGeom>
          <a:solidFill>
            <a:schemeClr val="bg1"/>
          </a:solidFill>
          <a:ln w="19050">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solidFill>
                  <a:schemeClr val="tx1"/>
                </a:solidFill>
              </a:rPr>
              <a:t>Your selections will appear on the screen. Click </a:t>
            </a:r>
            <a:r>
              <a:rPr lang="en-US" sz="1400" i="1" u="sng" dirty="0">
                <a:solidFill>
                  <a:schemeClr val="tx1"/>
                </a:solidFill>
              </a:rPr>
              <a:t>SAVE AND CONTINUE</a:t>
            </a:r>
            <a:r>
              <a:rPr lang="en-US" sz="1400" dirty="0">
                <a:solidFill>
                  <a:schemeClr val="tx1"/>
                </a:solidFill>
              </a:rPr>
              <a:t> to continue to the next step</a:t>
            </a:r>
          </a:p>
        </p:txBody>
      </p:sp>
      <p:sp>
        <p:nvSpPr>
          <p:cNvPr id="18" name="Rounded Rectangle 17"/>
          <p:cNvSpPr/>
          <p:nvPr/>
        </p:nvSpPr>
        <p:spPr>
          <a:xfrm>
            <a:off x="374984" y="5608772"/>
            <a:ext cx="1225216" cy="421383"/>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1139991" y="5260118"/>
            <a:ext cx="3660609" cy="42398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125972" y="6245266"/>
            <a:ext cx="1605516" cy="523220"/>
          </a:xfrm>
          <a:prstGeom prst="rect">
            <a:avLst/>
          </a:prstGeom>
          <a:noFill/>
        </p:spPr>
        <p:txBody>
          <a:bodyPr wrap="square" rtlCol="0">
            <a:spAutoFit/>
          </a:bodyPr>
          <a:lstStyle/>
          <a:p>
            <a:pPr algn="ctr"/>
            <a:r>
              <a:rPr lang="en-US" sz="1400" dirty="0">
                <a:hlinkClick r:id="rId7" action="ppaction://hlinksldjump"/>
              </a:rPr>
              <a:t>Back to </a:t>
            </a:r>
          </a:p>
          <a:p>
            <a:pPr algn="ctr"/>
            <a:r>
              <a:rPr lang="en-US" sz="1400" dirty="0">
                <a:hlinkClick r:id="rId7" action="ppaction://hlinksldjump"/>
              </a:rPr>
              <a:t>Table of Contents</a:t>
            </a:r>
            <a:endParaRPr lang="en-US" sz="1400" dirty="0"/>
          </a:p>
        </p:txBody>
      </p:sp>
      <p:pic>
        <p:nvPicPr>
          <p:cNvPr id="19" name="Picture 18">
            <a:extLst>
              <a:ext uri="{FF2B5EF4-FFF2-40B4-BE49-F238E27FC236}">
                <a16:creationId xmlns:a16="http://schemas.microsoft.com/office/drawing/2014/main" xmlns="" id="{3063E9F7-F3D5-4977-9AF0-79B52846EA1B}"/>
              </a:ext>
            </a:extLst>
          </p:cNvPr>
          <p:cNvPicPr>
            <a:picLocks noChangeAspect="1"/>
          </p:cNvPicPr>
          <p:nvPr/>
        </p:nvPicPr>
        <p:blipFill>
          <a:blip r:embed="rId8"/>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425578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824" y="1700687"/>
            <a:ext cx="8385832" cy="1596635"/>
          </a:xfrm>
        </p:spPr>
        <p:txBody>
          <a:bodyPr/>
          <a:lstStyle/>
          <a:p>
            <a:pPr marL="285750" indent="-285750"/>
            <a:r>
              <a:rPr lang="en-US" sz="1400" dirty="0"/>
              <a:t>Select one of the following options. The choice selected indicates the type of presentation that is preferred by the Presenting Author. However, final assignment is determined by the International Conference Committee.</a:t>
            </a:r>
          </a:p>
          <a:p>
            <a:pPr marL="285750" indent="-285750"/>
            <a:r>
              <a:rPr lang="en-US" sz="1400" dirty="0"/>
              <a:t>There are two options:</a:t>
            </a:r>
          </a:p>
          <a:p>
            <a:pPr marL="1028700" lvl="1"/>
            <a:r>
              <a:rPr lang="en-US" sz="1400" dirty="0"/>
              <a:t>Poster Only </a:t>
            </a:r>
          </a:p>
          <a:p>
            <a:pPr marL="1028700" lvl="1"/>
            <a:r>
              <a:rPr lang="en-US" sz="1400" dirty="0"/>
              <a:t>Either Poster or Oral</a:t>
            </a:r>
          </a:p>
          <a:p>
            <a:pPr lvl="1" indent="0">
              <a:buNone/>
            </a:pPr>
            <a:endParaRPr lang="en-US" sz="1400" dirty="0"/>
          </a:p>
          <a:p>
            <a:pPr lvl="1" indent="0">
              <a:buNone/>
            </a:pPr>
            <a:endParaRPr lang="en-US" sz="1400" dirty="0"/>
          </a:p>
          <a:p>
            <a:pPr marL="285750" indent="-285750"/>
            <a:endParaRPr lang="en-US" sz="1800" dirty="0"/>
          </a:p>
          <a:p>
            <a:pPr marL="285750" indent="-285750"/>
            <a:endParaRPr lang="en-US" sz="1800" dirty="0"/>
          </a:p>
          <a:p>
            <a:pPr marL="285750" indent="-285750"/>
            <a:endParaRPr lang="en-US" sz="1800" dirty="0"/>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Presentation Preference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5879"/>
            <a:ext cx="9144000" cy="1951182"/>
          </a:xfrm>
          <a:prstGeom prst="rect">
            <a:avLst/>
          </a:prstGeom>
          <a:effectLst>
            <a:innerShdw blurRad="114300">
              <a:prstClr val="black"/>
            </a:innerShdw>
          </a:effectLst>
        </p:spPr>
      </p:pic>
      <p:sp>
        <p:nvSpPr>
          <p:cNvPr id="9" name="Rounded Rectangle 8"/>
          <p:cNvSpPr/>
          <p:nvPr/>
        </p:nvSpPr>
        <p:spPr>
          <a:xfrm>
            <a:off x="1804737" y="4355432"/>
            <a:ext cx="1949116" cy="75798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57200" y="5470079"/>
            <a:ext cx="599172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t>Click </a:t>
            </a:r>
            <a:r>
              <a:rPr lang="en-US" sz="1400" i="1" u="sng" dirty="0"/>
              <a:t>SAVE AND CONTINUE </a:t>
            </a:r>
            <a:r>
              <a:rPr lang="en-US" sz="1400" dirty="0"/>
              <a:t>to continue to the next step → Authors.</a:t>
            </a:r>
          </a:p>
        </p:txBody>
      </p:sp>
      <p:sp>
        <p:nvSpPr>
          <p:cNvPr id="16" name="TextBox 15"/>
          <p:cNvSpPr txBox="1"/>
          <p:nvPr/>
        </p:nvSpPr>
        <p:spPr>
          <a:xfrm>
            <a:off x="3125972" y="6245266"/>
            <a:ext cx="1605516" cy="523220"/>
          </a:xfrm>
          <a:prstGeom prst="rect">
            <a:avLst/>
          </a:prstGeom>
          <a:noFill/>
        </p:spPr>
        <p:txBody>
          <a:bodyPr wrap="square" rtlCol="0">
            <a:spAutoFit/>
          </a:bodyPr>
          <a:lstStyle/>
          <a:p>
            <a:pPr algn="ctr"/>
            <a:r>
              <a:rPr lang="en-US" sz="1400" dirty="0">
                <a:hlinkClick r:id="rId3" action="ppaction://hlinksldjump"/>
              </a:rPr>
              <a:t>Back to </a:t>
            </a:r>
          </a:p>
          <a:p>
            <a:pPr algn="ctr"/>
            <a:r>
              <a:rPr lang="en-US" sz="1400" dirty="0">
                <a:hlinkClick r:id="rId3" action="ppaction://hlinksldjump"/>
              </a:rPr>
              <a:t>Table of Contents</a:t>
            </a:r>
            <a:endParaRPr lang="en-US" sz="1400" dirty="0"/>
          </a:p>
        </p:txBody>
      </p:sp>
      <p:pic>
        <p:nvPicPr>
          <p:cNvPr id="10" name="Picture 9">
            <a:extLst>
              <a:ext uri="{FF2B5EF4-FFF2-40B4-BE49-F238E27FC236}">
                <a16:creationId xmlns:a16="http://schemas.microsoft.com/office/drawing/2014/main" xmlns="" id="{A5BD929E-345F-4A00-BA52-7ACB20DFE399}"/>
              </a:ext>
            </a:extLst>
          </p:cNvPr>
          <p:cNvPicPr>
            <a:picLocks noChangeAspect="1"/>
          </p:cNvPicPr>
          <p:nvPr/>
        </p:nvPicPr>
        <p:blipFill>
          <a:blip r:embed="rId4"/>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40621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824" y="1700688"/>
            <a:ext cx="8385832" cy="1728312"/>
          </a:xfrm>
        </p:spPr>
        <p:txBody>
          <a:bodyPr/>
          <a:lstStyle/>
          <a:p>
            <a:pPr>
              <a:buNone/>
            </a:pPr>
            <a:r>
              <a:rPr lang="en-US" sz="1800" dirty="0"/>
              <a:t>Presenting Author</a:t>
            </a:r>
          </a:p>
          <a:p>
            <a:pPr marL="285750" indent="-285750"/>
            <a:r>
              <a:rPr lang="en-US" sz="1400" dirty="0"/>
              <a:t>The person </a:t>
            </a:r>
            <a:r>
              <a:rPr lang="en-US" sz="1400" b="1" dirty="0"/>
              <a:t>submitting</a:t>
            </a:r>
            <a:r>
              <a:rPr lang="en-US" sz="1400" dirty="0"/>
              <a:t> the abstract will </a:t>
            </a:r>
            <a:r>
              <a:rPr lang="en-US" sz="1400" b="1" dirty="0"/>
              <a:t>automatically be the Presenting Author</a:t>
            </a:r>
            <a:r>
              <a:rPr lang="en-US" sz="1400" dirty="0"/>
              <a:t>. </a:t>
            </a:r>
          </a:p>
          <a:p>
            <a:pPr marL="285750" indent="-285750"/>
            <a:r>
              <a:rPr lang="en-US" sz="1400" dirty="0"/>
              <a:t>The Presenting Author will be listed first and cannot be modified for any reason. </a:t>
            </a:r>
          </a:p>
          <a:p>
            <a:pPr marL="285750" indent="-285750"/>
            <a:r>
              <a:rPr lang="en-US" sz="1400" dirty="0"/>
              <a:t>All institution and contact information will be pre-populated in the appropriate fields. Edit/update these fields if any of your details have changed. Fields marked with an asterisk (*) are </a:t>
            </a:r>
            <a:r>
              <a:rPr lang="en-US" sz="1400" b="1" dirty="0"/>
              <a:t>required</a:t>
            </a:r>
            <a:r>
              <a:rPr lang="en-US" sz="1400" dirty="0"/>
              <a:t>. </a:t>
            </a:r>
          </a:p>
          <a:p>
            <a:pPr marL="285750" indent="-285750"/>
            <a:r>
              <a:rPr lang="en-US" sz="1400" dirty="0"/>
              <a:t>Click </a:t>
            </a:r>
            <a:r>
              <a:rPr lang="en-US" sz="1400" i="1" u="sng" dirty="0"/>
              <a:t>SAVE AND CONTINUE</a:t>
            </a:r>
            <a:r>
              <a:rPr lang="en-US" sz="1400" i="1" dirty="0"/>
              <a:t> </a:t>
            </a:r>
            <a:r>
              <a:rPr lang="en-US" sz="1400" dirty="0"/>
              <a:t>to add co-authors. </a:t>
            </a:r>
          </a:p>
          <a:p>
            <a:pPr marL="285750" indent="-285750"/>
            <a:endParaRPr lang="en-US" sz="1400" dirty="0"/>
          </a:p>
          <a:p>
            <a:pPr lvl="1" indent="0">
              <a:buNone/>
            </a:pPr>
            <a:endParaRPr lang="en-US" sz="1400" dirty="0"/>
          </a:p>
          <a:p>
            <a:pPr marL="285750" indent="-285750"/>
            <a:endParaRPr lang="en-US" sz="1800" dirty="0"/>
          </a:p>
          <a:p>
            <a:pPr marL="285750" indent="-285750"/>
            <a:endParaRPr lang="en-US" sz="1800" dirty="0"/>
          </a:p>
          <a:p>
            <a:pPr marL="285750" indent="-285750"/>
            <a:endParaRPr lang="en-US" sz="1800" dirty="0"/>
          </a:p>
        </p:txBody>
      </p:sp>
      <p:sp>
        <p:nvSpPr>
          <p:cNvPr id="3" name="Text Placeholder 2"/>
          <p:cNvSpPr>
            <a:spLocks noGrp="1"/>
          </p:cNvSpPr>
          <p:nvPr>
            <p:ph type="body" sz="quarter" idx="13"/>
          </p:nvPr>
        </p:nvSpPr>
        <p:spPr/>
        <p:txBody>
          <a:bodyPr/>
          <a:lstStyle/>
          <a:p>
            <a:r>
              <a:rPr lang="en-US" dirty="0"/>
              <a:t>Abstract Submission</a:t>
            </a:r>
          </a:p>
        </p:txBody>
      </p:sp>
      <p:sp>
        <p:nvSpPr>
          <p:cNvPr id="4" name="Text Placeholder 3"/>
          <p:cNvSpPr>
            <a:spLocks noGrp="1"/>
          </p:cNvSpPr>
          <p:nvPr>
            <p:ph type="body" sz="quarter" idx="14"/>
          </p:nvPr>
        </p:nvSpPr>
        <p:spPr/>
        <p:txBody>
          <a:bodyPr/>
          <a:lstStyle/>
          <a:p>
            <a:r>
              <a:rPr lang="en-US" dirty="0"/>
              <a:t>Authors &amp; Study Groups</a:t>
            </a:r>
          </a:p>
        </p:txBody>
      </p:sp>
      <p:sp>
        <p:nvSpPr>
          <p:cNvPr id="16" name="TextBox 15"/>
          <p:cNvSpPr txBox="1"/>
          <p:nvPr/>
        </p:nvSpPr>
        <p:spPr>
          <a:xfrm>
            <a:off x="3125972" y="6245266"/>
            <a:ext cx="1605516" cy="523220"/>
          </a:xfrm>
          <a:prstGeom prst="rect">
            <a:avLst/>
          </a:prstGeom>
          <a:noFill/>
        </p:spPr>
        <p:txBody>
          <a:bodyPr wrap="square" rtlCol="0">
            <a:spAutoFit/>
          </a:bodyPr>
          <a:lstStyle/>
          <a:p>
            <a:pPr algn="ctr"/>
            <a:r>
              <a:rPr lang="en-US" sz="1400" dirty="0">
                <a:hlinkClick r:id="rId2" action="ppaction://hlinksldjump"/>
              </a:rPr>
              <a:t>Back to </a:t>
            </a:r>
          </a:p>
          <a:p>
            <a:pPr algn="ctr"/>
            <a:r>
              <a:rPr lang="en-US" sz="1400" dirty="0">
                <a:hlinkClick r:id="rId2" action="ppaction://hlinksldjump"/>
              </a:rPr>
              <a:t>Table of Contents</a:t>
            </a:r>
            <a:endParaRPr lang="en-US" sz="1400" dirty="0"/>
          </a:p>
        </p:txBody>
      </p:sp>
      <p:pic>
        <p:nvPicPr>
          <p:cNvPr id="7" name="Picture 6">
            <a:extLst>
              <a:ext uri="{FF2B5EF4-FFF2-40B4-BE49-F238E27FC236}">
                <a16:creationId xmlns:a16="http://schemas.microsoft.com/office/drawing/2014/main" xmlns="" id="{4C4BCB56-7DF6-4F2D-9138-2CB3A9C2F16E}"/>
              </a:ext>
            </a:extLst>
          </p:cNvPr>
          <p:cNvPicPr>
            <a:picLocks noChangeAspect="1"/>
          </p:cNvPicPr>
          <p:nvPr/>
        </p:nvPicPr>
        <p:blipFill>
          <a:blip r:embed="rId3"/>
          <a:stretch>
            <a:fillRect/>
          </a:stretch>
        </p:blipFill>
        <p:spPr>
          <a:xfrm>
            <a:off x="5621867" y="6258656"/>
            <a:ext cx="3422572" cy="599344"/>
          </a:xfrm>
          <a:prstGeom prst="rect">
            <a:avLst/>
          </a:prstGeom>
        </p:spPr>
      </p:pic>
    </p:spTree>
    <p:extLst>
      <p:ext uri="{BB962C8B-B14F-4D97-AF65-F5344CB8AC3E}">
        <p14:creationId xmlns:p14="http://schemas.microsoft.com/office/powerpoint/2010/main" val="21745647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0656FE514EB64683B643F0E82B7D66" ma:contentTypeVersion="12" ma:contentTypeDescription="Create a new document." ma:contentTypeScope="" ma:versionID="6421b46f56df13e7c02bbdd1759fd715">
  <xsd:schema xmlns:xsd="http://www.w3.org/2001/XMLSchema" xmlns:xs="http://www.w3.org/2001/XMLSchema" xmlns:p="http://schemas.microsoft.com/office/2006/metadata/properties" xmlns:ns2="0dc4dac6-ba28-4edb-933b-0ac810009bd4" xmlns:ns3="9bd12728-9539-46f6-a810-8ae472be8b3f" targetNamespace="http://schemas.microsoft.com/office/2006/metadata/properties" ma:root="true" ma:fieldsID="f860c2cc251baee873d411a04f500529" ns2:_="" ns3:_="">
    <xsd:import namespace="0dc4dac6-ba28-4edb-933b-0ac810009bd4"/>
    <xsd:import namespace="9bd12728-9539-46f6-a810-8ae472be8b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4dac6-ba28-4edb-933b-0ac810009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d12728-9539-46f6-a810-8ae472be8b3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5D1C1B-8E0F-4EB3-BEDF-E2EB5F5E1D26}">
  <ds:schemaRefs>
    <ds:schemaRef ds:uri="http://schemas.microsoft.com/sharepoint/v3/contenttype/forms"/>
  </ds:schemaRefs>
</ds:datastoreItem>
</file>

<file path=customXml/itemProps2.xml><?xml version="1.0" encoding="utf-8"?>
<ds:datastoreItem xmlns:ds="http://schemas.openxmlformats.org/officeDocument/2006/customXml" ds:itemID="{8E9A57F3-3B6E-424B-8939-FD0761E8FEEC}">
  <ds:schemaRefs>
    <ds:schemaRef ds:uri="http://purl.org/dc/dcmitype/"/>
    <ds:schemaRef ds:uri="http://schemas.microsoft.com/office/2006/metadata/properties"/>
    <ds:schemaRef ds:uri="http://schemas.microsoft.com/office/2006/documentManagement/types"/>
    <ds:schemaRef ds:uri="http://purl.org/dc/terms/"/>
    <ds:schemaRef ds:uri="http://purl.org/dc/elements/1.1/"/>
    <ds:schemaRef ds:uri="0dc4dac6-ba28-4edb-933b-0ac810009bd4"/>
    <ds:schemaRef ds:uri="http://schemas.openxmlformats.org/package/2006/metadata/core-properties"/>
    <ds:schemaRef ds:uri="http://schemas.microsoft.com/office/infopath/2007/PartnerControls"/>
    <ds:schemaRef ds:uri="9bd12728-9539-46f6-a810-8ae472be8b3f"/>
    <ds:schemaRef ds:uri="http://www.w3.org/XML/1998/namespace"/>
  </ds:schemaRefs>
</ds:datastoreItem>
</file>

<file path=customXml/itemProps3.xml><?xml version="1.0" encoding="utf-8"?>
<ds:datastoreItem xmlns:ds="http://schemas.openxmlformats.org/officeDocument/2006/customXml" ds:itemID="{DBD6B20F-513C-49B7-8C59-1924AB16D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c4dac6-ba28-4edb-933b-0ac810009bd4"/>
    <ds:schemaRef ds:uri="9bd12728-9539-46f6-a810-8ae472be8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3696</TotalTime>
  <Words>1441</Words>
  <Application>Microsoft Macintosh PowerPoint</Application>
  <PresentationFormat>On-screen Show (4:3)</PresentationFormat>
  <Paragraphs>212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Thoracic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Two (or one) liner</dc:title>
  <dc:creator>Dorcas Gelabert</dc:creator>
  <cp:lastModifiedBy>Code hiyth</cp:lastModifiedBy>
  <cp:revision>93</cp:revision>
  <cp:lastPrinted>2019-12-13T18:13:50Z</cp:lastPrinted>
  <dcterms:created xsi:type="dcterms:W3CDTF">2015-04-01T17:24:17Z</dcterms:created>
  <dcterms:modified xsi:type="dcterms:W3CDTF">2019-12-13T18:47:43Z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0x010100C30656FE514EB64683B643F0E82B7D66</vt:lpwstr>
  </property>
</Properties>
</file>